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9" r:id="rId4"/>
  </p:sldMasterIdLst>
  <p:notesMasterIdLst>
    <p:notesMasterId r:id="rId23"/>
  </p:notesMasterIdLst>
  <p:sldIdLst>
    <p:sldId id="2147374411" r:id="rId5"/>
    <p:sldId id="2147374395" r:id="rId6"/>
    <p:sldId id="2147374412" r:id="rId7"/>
    <p:sldId id="411" r:id="rId8"/>
    <p:sldId id="2147374413" r:id="rId9"/>
    <p:sldId id="2147374414" r:id="rId10"/>
    <p:sldId id="2147374415" r:id="rId11"/>
    <p:sldId id="2147374420" r:id="rId12"/>
    <p:sldId id="2147374401" r:id="rId13"/>
    <p:sldId id="2147374402" r:id="rId14"/>
    <p:sldId id="2147374404" r:id="rId15"/>
    <p:sldId id="2147374405" r:id="rId16"/>
    <p:sldId id="2147374406" r:id="rId17"/>
    <p:sldId id="2147374407" r:id="rId18"/>
    <p:sldId id="2147374394" r:id="rId19"/>
    <p:sldId id="2147374408" r:id="rId20"/>
    <p:sldId id="2147374409" r:id="rId21"/>
    <p:sldId id="214737436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C0BF16-78F7-5986-7AB0-BBF16B1BF4A0}" name="Данила Городилов" initials="ДГ" userId="S::d.gordilov@finmarketreg.onmicrosoft.com::d034b537-375d-4c8d-8706-f5e349b661ea" providerId="AD"/>
  <p188:author id="{09A0E42F-7F00-B42D-7820-80E5CEE3B333}" name="Антон Приходько" initials="АП" userId="2049648406634e63" providerId="Windows Live"/>
  <p188:author id="{698C2F30-FD16-5AEB-8405-8D4C5082C4B6}" name="Приходько Антон" initials="ПА" userId="S::aprikhodko@tsinnotech.onmicrosoft.com::ffbac12b-3a5b-41af-9dd5-c07a2d215a0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нила Городилов" initials="ДГ" lastIdx="15" clrIdx="0">
    <p:extLst>
      <p:ext uri="{19B8F6BF-5375-455C-9EA6-DF929625EA0E}">
        <p15:presenceInfo xmlns:p15="http://schemas.microsoft.com/office/powerpoint/2012/main" userId="Данила Городилов" providerId="None"/>
      </p:ext>
    </p:extLst>
  </p:cmAuthor>
  <p:cmAuthor id="2" name="Александрова Вероника Андреевна" initials="АВА" lastIdx="3" clrIdx="1">
    <p:extLst>
      <p:ext uri="{19B8F6BF-5375-455C-9EA6-DF929625EA0E}">
        <p15:presenceInfo xmlns:p15="http://schemas.microsoft.com/office/powerpoint/2012/main" userId="S-1-5-21-4282006300-870218872-2599774980-32925" providerId="AD"/>
      </p:ext>
    </p:extLst>
  </p:cmAuthor>
  <p:cmAuthor id="3" name="Закорчевная Юлия" initials="ЗЮ" lastIdx="6" clrIdx="2">
    <p:extLst>
      <p:ext uri="{19B8F6BF-5375-455C-9EA6-DF929625EA0E}">
        <p15:presenceInfo xmlns:p15="http://schemas.microsoft.com/office/powerpoint/2012/main" userId="Закорчевная Юл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2D0"/>
    <a:srgbClr val="2048DD"/>
    <a:srgbClr val="0067DD"/>
    <a:srgbClr val="1F64D3"/>
    <a:srgbClr val="1B56B7"/>
    <a:srgbClr val="11DFEF"/>
    <a:srgbClr val="2CADFE"/>
    <a:srgbClr val="9933FF"/>
    <a:srgbClr val="80CEFE"/>
    <a:srgbClr val="254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7" autoAdjust="0"/>
    <p:restoredTop sz="96405" autoAdjust="0"/>
  </p:normalViewPr>
  <p:slideViewPr>
    <p:cSldViewPr snapToGrid="0" snapToObjects="1" showGuides="1">
      <p:cViewPr varScale="1">
        <p:scale>
          <a:sx n="64" d="100"/>
          <a:sy n="64" d="100"/>
        </p:scale>
        <p:origin x="61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10-17T15:08:00.643" idx="6">
    <p:pos x="7141" y="701"/>
    <p:text>не картинкой, блоки должны быть автономными. 
НОТА КУПОЛ последний. 
НОТА МОДУС и НОТА МОДУС. Взыскание должны быть рядом.
Порядок, как далее на слайдах.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5A25D-87DE-F748-8934-EAFB3483F634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E044-376E-784B-AB44-B2FDF11A0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1 + под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7D629B-BCA0-4458-B6AE-5F5C5B8E2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531" y="244272"/>
            <a:ext cx="11522270" cy="1780058"/>
          </a:xfrm>
          <a:prstGeom prst="rect">
            <a:avLst/>
          </a:prstGeom>
        </p:spPr>
      </p:pic>
      <p:sp>
        <p:nvSpPr>
          <p:cNvPr id="2" name="Текст 7">
            <a:extLst>
              <a:ext uri="{FF2B5EF4-FFF2-40B4-BE49-F238E27FC236}">
                <a16:creationId xmlns:a16="http://schemas.microsoft.com/office/drawing/2014/main" id="{2188BD69-7DAD-781F-A89B-3810CFC1DC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530" y="6227913"/>
            <a:ext cx="9314609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2200" b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8070A97A-1AC5-D849-1BD9-8C9CEBA01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30" y="4649488"/>
            <a:ext cx="8666447" cy="144385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85000"/>
              </a:lnSpc>
              <a:defRPr sz="5400" b="0" cap="all" spc="100" baseline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1142C3-A1CF-0EE8-4644-43AD2A1B96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7949" y="6111007"/>
            <a:ext cx="1223852" cy="4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5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. заголовок +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4DAD9BF2-AE39-424F-A87C-FBDBAA4F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2" y="1014113"/>
            <a:ext cx="85550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A4E5A9E-B70F-6ADC-988B-054AD4AEE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92228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ол. заголовок + текст 2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4DAD9BF2-AE39-424F-A87C-FBDBAA4F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1FC970C5-89E8-4D4F-A6ED-616E1E8E29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3800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919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ол. заголовок + текст 2 колонк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>
            <a:extLst>
              <a:ext uri="{FF2B5EF4-FFF2-40B4-BE49-F238E27FC236}">
                <a16:creationId xmlns:a16="http://schemas.microsoft.com/office/drawing/2014/main" id="{7AE24540-34A8-44DE-8DE5-93A5E02D98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3800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4DAD9BF2-AE39-424F-A87C-FBDBAA4F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A97028F-2FFD-7A25-8D8A-E1C7FC515745}"/>
              </a:ext>
            </a:extLst>
          </p:cNvPr>
          <p:cNvGrpSpPr/>
          <p:nvPr userDrawn="1"/>
        </p:nvGrpSpPr>
        <p:grpSpPr>
          <a:xfrm>
            <a:off x="9232900" y="293602"/>
            <a:ext cx="2628571" cy="300014"/>
            <a:chOff x="9232900" y="293602"/>
            <a:chExt cx="2628571" cy="300014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CF66123D-32CE-153D-E37F-5167D20BF419}"/>
                </a:ext>
              </a:extLst>
            </p:cNvPr>
            <p:cNvSpPr/>
            <p:nvPr/>
          </p:nvSpPr>
          <p:spPr>
            <a:xfrm>
              <a:off x="10960738" y="293602"/>
              <a:ext cx="2334" cy="300014"/>
            </a:xfrm>
            <a:custGeom>
              <a:avLst/>
              <a:gdLst>
                <a:gd name="connsiteX0" fmla="*/ 0 w 2334"/>
                <a:gd name="connsiteY0" fmla="*/ 0 h 300014"/>
                <a:gd name="connsiteX1" fmla="*/ 0 w 2334"/>
                <a:gd name="connsiteY1" fmla="*/ 300014 h 3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4" h="300014">
                  <a:moveTo>
                    <a:pt x="0" y="0"/>
                  </a:moveTo>
                  <a:lnTo>
                    <a:pt x="0" y="300014"/>
                  </a:lnTo>
                </a:path>
              </a:pathLst>
            </a:custGeom>
            <a:ln w="1158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3691B5EC-6989-A123-2A1D-6BF8F4E5498E}"/>
                </a:ext>
              </a:extLst>
            </p:cNvPr>
            <p:cNvSpPr/>
            <p:nvPr/>
          </p:nvSpPr>
          <p:spPr>
            <a:xfrm>
              <a:off x="9232900" y="343796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0 w 199821"/>
                <a:gd name="connsiteY2" fmla="*/ 68208 h 68207"/>
                <a:gd name="connsiteX3" fmla="*/ 0 w 199821"/>
                <a:gd name="connsiteY3" fmla="*/ 0 h 68207"/>
                <a:gd name="connsiteX4" fmla="*/ 20137 w 199821"/>
                <a:gd name="connsiteY4" fmla="*/ 0 h 68207"/>
                <a:gd name="connsiteX5" fmla="*/ 20137 w 199821"/>
                <a:gd name="connsiteY5" fmla="*/ 48055 h 68207"/>
                <a:gd name="connsiteX6" fmla="*/ 179685 w 199821"/>
                <a:gd name="connsiteY6" fmla="*/ 48055 h 68207"/>
                <a:gd name="connsiteX7" fmla="*/ 179685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20137" y="0"/>
                  </a:lnTo>
                  <a:lnTo>
                    <a:pt x="20137" y="48055"/>
                  </a:lnTo>
                  <a:lnTo>
                    <a:pt x="179685" y="48055"/>
                  </a:lnTo>
                  <a:lnTo>
                    <a:pt x="179685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77770CB9-D237-00DD-A1B1-5D6D365A04C5}"/>
                </a:ext>
              </a:extLst>
            </p:cNvPr>
            <p:cNvSpPr/>
            <p:nvPr/>
          </p:nvSpPr>
          <p:spPr>
            <a:xfrm>
              <a:off x="9232900" y="472461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179685 w 199821"/>
                <a:gd name="connsiteY2" fmla="*/ 68208 h 68207"/>
                <a:gd name="connsiteX3" fmla="*/ 179685 w 199821"/>
                <a:gd name="connsiteY3" fmla="*/ 20152 h 68207"/>
                <a:gd name="connsiteX4" fmla="*/ 20137 w 199821"/>
                <a:gd name="connsiteY4" fmla="*/ 20152 h 68207"/>
                <a:gd name="connsiteX5" fmla="*/ 20137 w 199821"/>
                <a:gd name="connsiteY5" fmla="*/ 68208 h 68207"/>
                <a:gd name="connsiteX6" fmla="*/ 0 w 199821"/>
                <a:gd name="connsiteY6" fmla="*/ 68208 h 68207"/>
                <a:gd name="connsiteX7" fmla="*/ 0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179685" y="68208"/>
                  </a:lnTo>
                  <a:lnTo>
                    <a:pt x="179685" y="20152"/>
                  </a:lnTo>
                  <a:lnTo>
                    <a:pt x="20137" y="20152"/>
                  </a:lnTo>
                  <a:lnTo>
                    <a:pt x="20137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663D7361-2B62-19F6-14D0-265F5F6B1EB1}"/>
                </a:ext>
              </a:extLst>
            </p:cNvPr>
            <p:cNvSpPr/>
            <p:nvPr/>
          </p:nvSpPr>
          <p:spPr>
            <a:xfrm>
              <a:off x="10055423" y="343796"/>
              <a:ext cx="199822" cy="20152"/>
            </a:xfrm>
            <a:custGeom>
              <a:avLst/>
              <a:gdLst>
                <a:gd name="connsiteX0" fmla="*/ 0 w 199822"/>
                <a:gd name="connsiteY0" fmla="*/ 0 h 20152"/>
                <a:gd name="connsiteX1" fmla="*/ 0 w 199822"/>
                <a:gd name="connsiteY1" fmla="*/ 20152 h 20152"/>
                <a:gd name="connsiteX2" fmla="*/ 199822 w 199822"/>
                <a:gd name="connsiteY2" fmla="*/ 20152 h 20152"/>
                <a:gd name="connsiteX3" fmla="*/ 199822 w 199822"/>
                <a:gd name="connsiteY3" fmla="*/ 0 h 20152"/>
                <a:gd name="connsiteX4" fmla="*/ 0 w 199822"/>
                <a:gd name="connsiteY4" fmla="*/ 0 h 2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22" h="20152">
                  <a:moveTo>
                    <a:pt x="0" y="0"/>
                  </a:moveTo>
                  <a:lnTo>
                    <a:pt x="0" y="20152"/>
                  </a:lnTo>
                  <a:lnTo>
                    <a:pt x="199822" y="20152"/>
                  </a:lnTo>
                  <a:lnTo>
                    <a:pt x="199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D8007CDB-5868-54A5-5C9F-24AEE5D6CC45}"/>
                </a:ext>
              </a:extLst>
            </p:cNvPr>
            <p:cNvSpPr/>
            <p:nvPr/>
          </p:nvSpPr>
          <p:spPr>
            <a:xfrm>
              <a:off x="10145265" y="412004"/>
              <a:ext cx="20136" cy="128664"/>
            </a:xfrm>
            <a:custGeom>
              <a:avLst/>
              <a:gdLst>
                <a:gd name="connsiteX0" fmla="*/ 20137 w 20136"/>
                <a:gd name="connsiteY0" fmla="*/ 0 h 128664"/>
                <a:gd name="connsiteX1" fmla="*/ 0 w 20136"/>
                <a:gd name="connsiteY1" fmla="*/ 0 h 128664"/>
                <a:gd name="connsiteX2" fmla="*/ 0 w 20136"/>
                <a:gd name="connsiteY2" fmla="*/ 128665 h 128664"/>
                <a:gd name="connsiteX3" fmla="*/ 20137 w 20136"/>
                <a:gd name="connsiteY3" fmla="*/ 128665 h 128664"/>
                <a:gd name="connsiteX4" fmla="*/ 20137 w 20136"/>
                <a:gd name="connsiteY4" fmla="*/ 0 h 1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6" h="128664">
                  <a:moveTo>
                    <a:pt x="20137" y="0"/>
                  </a:moveTo>
                  <a:lnTo>
                    <a:pt x="0" y="0"/>
                  </a:lnTo>
                  <a:lnTo>
                    <a:pt x="0" y="128665"/>
                  </a:lnTo>
                  <a:lnTo>
                    <a:pt x="20137" y="128665"/>
                  </a:lnTo>
                  <a:lnTo>
                    <a:pt x="20137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A5D8588C-D2ED-0380-B0C1-65C131DB7AB4}"/>
                </a:ext>
              </a:extLst>
            </p:cNvPr>
            <p:cNvSpPr/>
            <p:nvPr/>
          </p:nvSpPr>
          <p:spPr>
            <a:xfrm>
              <a:off x="10428455" y="472460"/>
              <a:ext cx="204748" cy="75959"/>
            </a:xfrm>
            <a:custGeom>
              <a:avLst/>
              <a:gdLst>
                <a:gd name="connsiteX0" fmla="*/ 204748 w 204748"/>
                <a:gd name="connsiteY0" fmla="*/ 0 h 75959"/>
                <a:gd name="connsiteX1" fmla="*/ 204748 w 204748"/>
                <a:gd name="connsiteY1" fmla="*/ 68208 h 75959"/>
                <a:gd name="connsiteX2" fmla="*/ 184611 w 204748"/>
                <a:gd name="connsiteY2" fmla="*/ 68208 h 75959"/>
                <a:gd name="connsiteX3" fmla="*/ 184611 w 204748"/>
                <a:gd name="connsiteY3" fmla="*/ 36073 h 75959"/>
                <a:gd name="connsiteX4" fmla="*/ 176771 w 204748"/>
                <a:gd name="connsiteY4" fmla="*/ 44862 h 75959"/>
                <a:gd name="connsiteX5" fmla="*/ 101738 w 204748"/>
                <a:gd name="connsiteY5" fmla="*/ 75959 h 75959"/>
                <a:gd name="connsiteX6" fmla="*/ 0 w 204748"/>
                <a:gd name="connsiteY6" fmla="*/ 0 h 75959"/>
                <a:gd name="connsiteX7" fmla="*/ 21237 w 204748"/>
                <a:gd name="connsiteY7" fmla="*/ 0 h 75959"/>
                <a:gd name="connsiteX8" fmla="*/ 101738 w 204748"/>
                <a:gd name="connsiteY8" fmla="*/ 55807 h 75959"/>
                <a:gd name="connsiteX9" fmla="*/ 162520 w 204748"/>
                <a:gd name="connsiteY9" fmla="*/ 30601 h 75959"/>
                <a:gd name="connsiteX10" fmla="*/ 182239 w 204748"/>
                <a:gd name="connsiteY10" fmla="*/ 0 h 75959"/>
                <a:gd name="connsiteX11" fmla="*/ 204748 w 204748"/>
                <a:gd name="connsiteY11" fmla="*/ 0 h 7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48" h="75959">
                  <a:moveTo>
                    <a:pt x="204748" y="0"/>
                  </a:moveTo>
                  <a:lnTo>
                    <a:pt x="204748" y="68208"/>
                  </a:lnTo>
                  <a:lnTo>
                    <a:pt x="184611" y="68208"/>
                  </a:lnTo>
                  <a:lnTo>
                    <a:pt x="184611" y="36073"/>
                  </a:lnTo>
                  <a:cubicBezTo>
                    <a:pt x="182179" y="39142"/>
                    <a:pt x="179545" y="42087"/>
                    <a:pt x="176771" y="44862"/>
                  </a:cubicBezTo>
                  <a:cubicBezTo>
                    <a:pt x="157564" y="64069"/>
                    <a:pt x="131046" y="75959"/>
                    <a:pt x="101738" y="75959"/>
                  </a:cubicBezTo>
                  <a:cubicBezTo>
                    <a:pt x="53626" y="75959"/>
                    <a:pt x="12995" y="43917"/>
                    <a:pt x="0" y="0"/>
                  </a:cubicBezTo>
                  <a:lnTo>
                    <a:pt x="21237" y="0"/>
                  </a:lnTo>
                  <a:cubicBezTo>
                    <a:pt x="33459" y="32600"/>
                    <a:pt x="64887" y="55807"/>
                    <a:pt x="101738" y="55807"/>
                  </a:cubicBezTo>
                  <a:cubicBezTo>
                    <a:pt x="125468" y="55807"/>
                    <a:pt x="146969" y="46180"/>
                    <a:pt x="162520" y="30601"/>
                  </a:cubicBezTo>
                  <a:cubicBezTo>
                    <a:pt x="171119" y="22012"/>
                    <a:pt x="177904" y="11595"/>
                    <a:pt x="182239" y="0"/>
                  </a:cubicBezTo>
                  <a:lnTo>
                    <a:pt x="2047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8C8FDBC3-73DA-CBF6-A313-FB03A4C9DF43}"/>
                </a:ext>
              </a:extLst>
            </p:cNvPr>
            <p:cNvSpPr/>
            <p:nvPr/>
          </p:nvSpPr>
          <p:spPr>
            <a:xfrm>
              <a:off x="10428455" y="336045"/>
              <a:ext cx="204748" cy="75958"/>
            </a:xfrm>
            <a:custGeom>
              <a:avLst/>
              <a:gdLst>
                <a:gd name="connsiteX0" fmla="*/ 204748 w 204748"/>
                <a:gd name="connsiteY0" fmla="*/ 7751 h 75958"/>
                <a:gd name="connsiteX1" fmla="*/ 204748 w 204748"/>
                <a:gd name="connsiteY1" fmla="*/ 75959 h 75958"/>
                <a:gd name="connsiteX2" fmla="*/ 182239 w 204748"/>
                <a:gd name="connsiteY2" fmla="*/ 75959 h 75958"/>
                <a:gd name="connsiteX3" fmla="*/ 162520 w 204748"/>
                <a:gd name="connsiteY3" fmla="*/ 45358 h 75958"/>
                <a:gd name="connsiteX4" fmla="*/ 101738 w 204748"/>
                <a:gd name="connsiteY4" fmla="*/ 20152 h 75958"/>
                <a:gd name="connsiteX5" fmla="*/ 40956 w 204748"/>
                <a:gd name="connsiteY5" fmla="*/ 45358 h 75958"/>
                <a:gd name="connsiteX6" fmla="*/ 21237 w 204748"/>
                <a:gd name="connsiteY6" fmla="*/ 75959 h 75958"/>
                <a:gd name="connsiteX7" fmla="*/ 0 w 204748"/>
                <a:gd name="connsiteY7" fmla="*/ 75959 h 75958"/>
                <a:gd name="connsiteX8" fmla="*/ 26705 w 204748"/>
                <a:gd name="connsiteY8" fmla="*/ 31097 h 75958"/>
                <a:gd name="connsiteX9" fmla="*/ 101738 w 204748"/>
                <a:gd name="connsiteY9" fmla="*/ 0 h 75958"/>
                <a:gd name="connsiteX10" fmla="*/ 176771 w 204748"/>
                <a:gd name="connsiteY10" fmla="*/ 31097 h 75958"/>
                <a:gd name="connsiteX11" fmla="*/ 184611 w 204748"/>
                <a:gd name="connsiteY11" fmla="*/ 39886 h 75958"/>
                <a:gd name="connsiteX12" fmla="*/ 184611 w 204748"/>
                <a:gd name="connsiteY12" fmla="*/ 7751 h 75958"/>
                <a:gd name="connsiteX13" fmla="*/ 204748 w 204748"/>
                <a:gd name="connsiteY13" fmla="*/ 7751 h 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748" h="75958">
                  <a:moveTo>
                    <a:pt x="204748" y="7751"/>
                  </a:moveTo>
                  <a:lnTo>
                    <a:pt x="204748" y="75959"/>
                  </a:lnTo>
                  <a:lnTo>
                    <a:pt x="182239" y="75959"/>
                  </a:lnTo>
                  <a:cubicBezTo>
                    <a:pt x="177904" y="64363"/>
                    <a:pt x="171119" y="53946"/>
                    <a:pt x="162520" y="45358"/>
                  </a:cubicBezTo>
                  <a:cubicBezTo>
                    <a:pt x="146969" y="29779"/>
                    <a:pt x="125468" y="20152"/>
                    <a:pt x="101738" y="20152"/>
                  </a:cubicBezTo>
                  <a:cubicBezTo>
                    <a:pt x="78008" y="20152"/>
                    <a:pt x="56507" y="29779"/>
                    <a:pt x="40956" y="45358"/>
                  </a:cubicBezTo>
                  <a:cubicBezTo>
                    <a:pt x="32359" y="53946"/>
                    <a:pt x="25575" y="64363"/>
                    <a:pt x="21237" y="75959"/>
                  </a:cubicBezTo>
                  <a:lnTo>
                    <a:pt x="0" y="75959"/>
                  </a:lnTo>
                  <a:cubicBezTo>
                    <a:pt x="5080" y="58783"/>
                    <a:pt x="14389" y="43436"/>
                    <a:pt x="26705" y="31097"/>
                  </a:cubicBezTo>
                  <a:cubicBezTo>
                    <a:pt x="45912" y="11890"/>
                    <a:pt x="72430" y="0"/>
                    <a:pt x="101738" y="0"/>
                  </a:cubicBezTo>
                  <a:cubicBezTo>
                    <a:pt x="131046" y="0"/>
                    <a:pt x="157564" y="11890"/>
                    <a:pt x="176771" y="31097"/>
                  </a:cubicBezTo>
                  <a:cubicBezTo>
                    <a:pt x="179545" y="33871"/>
                    <a:pt x="182179" y="36817"/>
                    <a:pt x="184611" y="39886"/>
                  </a:cubicBezTo>
                  <a:lnTo>
                    <a:pt x="184611" y="7751"/>
                  </a:lnTo>
                  <a:lnTo>
                    <a:pt x="204748" y="7751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B2E01327-0C04-A4C1-6525-DFA8BDBA7968}"/>
                </a:ext>
              </a:extLst>
            </p:cNvPr>
            <p:cNvSpPr/>
            <p:nvPr/>
          </p:nvSpPr>
          <p:spPr>
            <a:xfrm>
              <a:off x="9656507" y="336045"/>
              <a:ext cx="203478" cy="212374"/>
            </a:xfrm>
            <a:custGeom>
              <a:avLst/>
              <a:gdLst>
                <a:gd name="connsiteX0" fmla="*/ 40956 w 203478"/>
                <a:gd name="connsiteY0" fmla="*/ 45358 h 212374"/>
                <a:gd name="connsiteX1" fmla="*/ 101738 w 203478"/>
                <a:gd name="connsiteY1" fmla="*/ 20152 h 212374"/>
                <a:gd name="connsiteX2" fmla="*/ 162522 w 203478"/>
                <a:gd name="connsiteY2" fmla="*/ 45358 h 212374"/>
                <a:gd name="connsiteX3" fmla="*/ 182239 w 203478"/>
                <a:gd name="connsiteY3" fmla="*/ 75959 h 212374"/>
                <a:gd name="connsiteX4" fmla="*/ 203478 w 203478"/>
                <a:gd name="connsiteY4" fmla="*/ 75959 h 212374"/>
                <a:gd name="connsiteX5" fmla="*/ 176771 w 203478"/>
                <a:gd name="connsiteY5" fmla="*/ 31097 h 212374"/>
                <a:gd name="connsiteX6" fmla="*/ 101738 w 203478"/>
                <a:gd name="connsiteY6" fmla="*/ 0 h 212374"/>
                <a:gd name="connsiteX7" fmla="*/ 26705 w 203478"/>
                <a:gd name="connsiteY7" fmla="*/ 31097 h 212374"/>
                <a:gd name="connsiteX8" fmla="*/ 0 w 203478"/>
                <a:gd name="connsiteY8" fmla="*/ 75959 h 212374"/>
                <a:gd name="connsiteX9" fmla="*/ 21237 w 203478"/>
                <a:gd name="connsiteY9" fmla="*/ 75959 h 212374"/>
                <a:gd name="connsiteX10" fmla="*/ 40956 w 203478"/>
                <a:gd name="connsiteY10" fmla="*/ 45358 h 212374"/>
                <a:gd name="connsiteX11" fmla="*/ 162522 w 203478"/>
                <a:gd name="connsiteY11" fmla="*/ 167016 h 212374"/>
                <a:gd name="connsiteX12" fmla="*/ 101738 w 203478"/>
                <a:gd name="connsiteY12" fmla="*/ 192222 h 212374"/>
                <a:gd name="connsiteX13" fmla="*/ 21237 w 203478"/>
                <a:gd name="connsiteY13" fmla="*/ 136416 h 212374"/>
                <a:gd name="connsiteX14" fmla="*/ 0 w 203478"/>
                <a:gd name="connsiteY14" fmla="*/ 136416 h 212374"/>
                <a:gd name="connsiteX15" fmla="*/ 101738 w 203478"/>
                <a:gd name="connsiteY15" fmla="*/ 212374 h 212374"/>
                <a:gd name="connsiteX16" fmla="*/ 176771 w 203478"/>
                <a:gd name="connsiteY16" fmla="*/ 181278 h 212374"/>
                <a:gd name="connsiteX17" fmla="*/ 203478 w 203478"/>
                <a:gd name="connsiteY17" fmla="*/ 136416 h 212374"/>
                <a:gd name="connsiteX18" fmla="*/ 182239 w 203478"/>
                <a:gd name="connsiteY18" fmla="*/ 136416 h 212374"/>
                <a:gd name="connsiteX19" fmla="*/ 162522 w 203478"/>
                <a:gd name="connsiteY19" fmla="*/ 167016 h 21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78" h="212374">
                  <a:moveTo>
                    <a:pt x="40956" y="45358"/>
                  </a:moveTo>
                  <a:cubicBezTo>
                    <a:pt x="56507" y="29779"/>
                    <a:pt x="78008" y="20152"/>
                    <a:pt x="101738" y="20152"/>
                  </a:cubicBezTo>
                  <a:cubicBezTo>
                    <a:pt x="125468" y="20152"/>
                    <a:pt x="146969" y="29779"/>
                    <a:pt x="162522" y="45358"/>
                  </a:cubicBezTo>
                  <a:cubicBezTo>
                    <a:pt x="171119" y="53946"/>
                    <a:pt x="177904" y="64363"/>
                    <a:pt x="182239" y="75959"/>
                  </a:cubicBezTo>
                  <a:lnTo>
                    <a:pt x="203478" y="75959"/>
                  </a:lnTo>
                  <a:cubicBezTo>
                    <a:pt x="198395" y="58783"/>
                    <a:pt x="189087" y="43436"/>
                    <a:pt x="176771" y="31097"/>
                  </a:cubicBezTo>
                  <a:cubicBezTo>
                    <a:pt x="157564" y="11890"/>
                    <a:pt x="131046" y="0"/>
                    <a:pt x="101738" y="0"/>
                  </a:cubicBezTo>
                  <a:cubicBezTo>
                    <a:pt x="72430" y="0"/>
                    <a:pt x="45912" y="11890"/>
                    <a:pt x="26705" y="31097"/>
                  </a:cubicBezTo>
                  <a:cubicBezTo>
                    <a:pt x="14389" y="43436"/>
                    <a:pt x="5080" y="58783"/>
                    <a:pt x="0" y="75959"/>
                  </a:cubicBezTo>
                  <a:lnTo>
                    <a:pt x="21237" y="75959"/>
                  </a:lnTo>
                  <a:cubicBezTo>
                    <a:pt x="25575" y="64363"/>
                    <a:pt x="32359" y="53946"/>
                    <a:pt x="40956" y="45358"/>
                  </a:cubicBezTo>
                  <a:close/>
                  <a:moveTo>
                    <a:pt x="162522" y="167016"/>
                  </a:moveTo>
                  <a:cubicBezTo>
                    <a:pt x="146969" y="182595"/>
                    <a:pt x="125468" y="192222"/>
                    <a:pt x="101738" y="192222"/>
                  </a:cubicBezTo>
                  <a:cubicBezTo>
                    <a:pt x="64887" y="192222"/>
                    <a:pt x="33459" y="169016"/>
                    <a:pt x="21237" y="136416"/>
                  </a:cubicBezTo>
                  <a:lnTo>
                    <a:pt x="0" y="136416"/>
                  </a:lnTo>
                  <a:cubicBezTo>
                    <a:pt x="12995" y="180332"/>
                    <a:pt x="53626" y="212374"/>
                    <a:pt x="101738" y="212374"/>
                  </a:cubicBezTo>
                  <a:cubicBezTo>
                    <a:pt x="131046" y="212374"/>
                    <a:pt x="157564" y="200484"/>
                    <a:pt x="176771" y="181278"/>
                  </a:cubicBezTo>
                  <a:cubicBezTo>
                    <a:pt x="189087" y="168938"/>
                    <a:pt x="198395" y="153592"/>
                    <a:pt x="203478" y="136416"/>
                  </a:cubicBezTo>
                  <a:lnTo>
                    <a:pt x="182239" y="136416"/>
                  </a:lnTo>
                  <a:cubicBezTo>
                    <a:pt x="177904" y="148011"/>
                    <a:pt x="171119" y="158428"/>
                    <a:pt x="162522" y="167016"/>
                  </a:cubicBez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D45E7E8B-61C6-20D9-F8CF-17791201833E}"/>
                </a:ext>
              </a:extLst>
            </p:cNvPr>
            <p:cNvSpPr/>
            <p:nvPr/>
          </p:nvSpPr>
          <p:spPr>
            <a:xfrm>
              <a:off x="11643759" y="374783"/>
              <a:ext cx="131048" cy="131328"/>
            </a:xfrm>
            <a:custGeom>
              <a:avLst/>
              <a:gdLst>
                <a:gd name="connsiteX0" fmla="*/ 131048 w 131048"/>
                <a:gd name="connsiteY0" fmla="*/ 0 h 131328"/>
                <a:gd name="connsiteX1" fmla="*/ 0 w 131048"/>
                <a:gd name="connsiteY1" fmla="*/ 0 h 131328"/>
                <a:gd name="connsiteX2" fmla="*/ 0 w 131048"/>
                <a:gd name="connsiteY2" fmla="*/ 29040 h 131328"/>
                <a:gd name="connsiteX3" fmla="*/ 50990 w 131048"/>
                <a:gd name="connsiteY3" fmla="*/ 29040 h 131328"/>
                <a:gd name="connsiteX4" fmla="*/ 50990 w 131048"/>
                <a:gd name="connsiteY4" fmla="*/ 131328 h 131328"/>
                <a:gd name="connsiteX5" fmla="*/ 80058 w 131048"/>
                <a:gd name="connsiteY5" fmla="*/ 131328 h 131328"/>
                <a:gd name="connsiteX6" fmla="*/ 80058 w 131048"/>
                <a:gd name="connsiteY6" fmla="*/ 29040 h 131328"/>
                <a:gd name="connsiteX7" fmla="*/ 131048 w 131048"/>
                <a:gd name="connsiteY7" fmla="*/ 29040 h 131328"/>
                <a:gd name="connsiteX8" fmla="*/ 131048 w 131048"/>
                <a:gd name="connsiteY8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48" h="131328">
                  <a:moveTo>
                    <a:pt x="131048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50990" y="29040"/>
                  </a:lnTo>
                  <a:lnTo>
                    <a:pt x="50990" y="131328"/>
                  </a:lnTo>
                  <a:lnTo>
                    <a:pt x="80058" y="131328"/>
                  </a:lnTo>
                  <a:lnTo>
                    <a:pt x="80058" y="29040"/>
                  </a:lnTo>
                  <a:lnTo>
                    <a:pt x="131048" y="29040"/>
                  </a:lnTo>
                  <a:lnTo>
                    <a:pt x="1310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DC17C3E0-4134-16B2-CF40-98D277C65758}"/>
                </a:ext>
              </a:extLst>
            </p:cNvPr>
            <p:cNvSpPr/>
            <p:nvPr/>
          </p:nvSpPr>
          <p:spPr>
            <a:xfrm>
              <a:off x="11803547" y="374783"/>
              <a:ext cx="57924" cy="131328"/>
            </a:xfrm>
            <a:custGeom>
              <a:avLst/>
              <a:gdLst>
                <a:gd name="connsiteX0" fmla="*/ 57924 w 57924"/>
                <a:gd name="connsiteY0" fmla="*/ 0 h 131328"/>
                <a:gd name="connsiteX1" fmla="*/ 0 w 57924"/>
                <a:gd name="connsiteY1" fmla="*/ 0 h 131328"/>
                <a:gd name="connsiteX2" fmla="*/ 0 w 57924"/>
                <a:gd name="connsiteY2" fmla="*/ 29040 h 131328"/>
                <a:gd name="connsiteX3" fmla="*/ 28950 w 57924"/>
                <a:gd name="connsiteY3" fmla="*/ 29040 h 131328"/>
                <a:gd name="connsiteX4" fmla="*/ 28950 w 57924"/>
                <a:gd name="connsiteY4" fmla="*/ 131328 h 131328"/>
                <a:gd name="connsiteX5" fmla="*/ 57924 w 57924"/>
                <a:gd name="connsiteY5" fmla="*/ 131328 h 131328"/>
                <a:gd name="connsiteX6" fmla="*/ 57924 w 57924"/>
                <a:gd name="connsiteY6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24" h="131328">
                  <a:moveTo>
                    <a:pt x="57924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28950" y="29040"/>
                  </a:lnTo>
                  <a:lnTo>
                    <a:pt x="28950" y="131328"/>
                  </a:lnTo>
                  <a:lnTo>
                    <a:pt x="57924" y="131328"/>
                  </a:lnTo>
                  <a:lnTo>
                    <a:pt x="579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1E9AC274-D0E8-4C14-7132-D3DA976A5ED2}"/>
                </a:ext>
              </a:extLst>
            </p:cNvPr>
            <p:cNvSpPr/>
            <p:nvPr/>
          </p:nvSpPr>
          <p:spPr>
            <a:xfrm>
              <a:off x="11276600" y="331011"/>
              <a:ext cx="306222" cy="218772"/>
            </a:xfrm>
            <a:custGeom>
              <a:avLst/>
              <a:gdLst>
                <a:gd name="connsiteX0" fmla="*/ 131064 w 306222"/>
                <a:gd name="connsiteY0" fmla="*/ 87335 h 218772"/>
                <a:gd name="connsiteX1" fmla="*/ 217940 w 306222"/>
                <a:gd name="connsiteY1" fmla="*/ 87335 h 218772"/>
                <a:gd name="connsiteX2" fmla="*/ 217940 w 306222"/>
                <a:gd name="connsiteY2" fmla="*/ 131653 h 218772"/>
                <a:gd name="connsiteX3" fmla="*/ 131064 w 306222"/>
                <a:gd name="connsiteY3" fmla="*/ 131653 h 218772"/>
                <a:gd name="connsiteX4" fmla="*/ 131064 w 306222"/>
                <a:gd name="connsiteY4" fmla="*/ 218773 h 218772"/>
                <a:gd name="connsiteX5" fmla="*/ 86873 w 306222"/>
                <a:gd name="connsiteY5" fmla="*/ 218773 h 218772"/>
                <a:gd name="connsiteX6" fmla="*/ 86873 w 306222"/>
                <a:gd name="connsiteY6" fmla="*/ 131653 h 218772"/>
                <a:gd name="connsiteX7" fmla="*/ 0 w 306222"/>
                <a:gd name="connsiteY7" fmla="*/ 131653 h 218772"/>
                <a:gd name="connsiteX8" fmla="*/ 0 w 306222"/>
                <a:gd name="connsiteY8" fmla="*/ 87335 h 218772"/>
                <a:gd name="connsiteX9" fmla="*/ 86873 w 306222"/>
                <a:gd name="connsiteY9" fmla="*/ 87335 h 218772"/>
                <a:gd name="connsiteX10" fmla="*/ 86873 w 306222"/>
                <a:gd name="connsiteY10" fmla="*/ 217 h 218772"/>
                <a:gd name="connsiteX11" fmla="*/ 131064 w 306222"/>
                <a:gd name="connsiteY11" fmla="*/ 217 h 218772"/>
                <a:gd name="connsiteX12" fmla="*/ 131064 w 306222"/>
                <a:gd name="connsiteY12" fmla="*/ 87335 h 218772"/>
                <a:gd name="connsiteX13" fmla="*/ 131064 w 306222"/>
                <a:gd name="connsiteY13" fmla="*/ 87335 h 218772"/>
                <a:gd name="connsiteX14" fmla="*/ 262024 w 306222"/>
                <a:gd name="connsiteY14" fmla="*/ 0 h 218772"/>
                <a:gd name="connsiteX15" fmla="*/ 262024 w 306222"/>
                <a:gd name="connsiteY15" fmla="*/ 218773 h 218772"/>
                <a:gd name="connsiteX16" fmla="*/ 306222 w 306222"/>
                <a:gd name="connsiteY16" fmla="*/ 218773 h 218772"/>
                <a:gd name="connsiteX17" fmla="*/ 306222 w 306222"/>
                <a:gd name="connsiteY17" fmla="*/ 0 h 218772"/>
                <a:gd name="connsiteX18" fmla="*/ 262024 w 306222"/>
                <a:gd name="connsiteY18" fmla="*/ 0 h 2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222" h="218772">
                  <a:moveTo>
                    <a:pt x="131064" y="87335"/>
                  </a:moveTo>
                  <a:lnTo>
                    <a:pt x="217940" y="87335"/>
                  </a:lnTo>
                  <a:lnTo>
                    <a:pt x="217940" y="131653"/>
                  </a:lnTo>
                  <a:lnTo>
                    <a:pt x="131064" y="131653"/>
                  </a:lnTo>
                  <a:lnTo>
                    <a:pt x="131064" y="218773"/>
                  </a:lnTo>
                  <a:lnTo>
                    <a:pt x="86873" y="218773"/>
                  </a:lnTo>
                  <a:lnTo>
                    <a:pt x="86873" y="131653"/>
                  </a:lnTo>
                  <a:lnTo>
                    <a:pt x="0" y="131653"/>
                  </a:lnTo>
                  <a:lnTo>
                    <a:pt x="0" y="87335"/>
                  </a:lnTo>
                  <a:lnTo>
                    <a:pt x="86873" y="87335"/>
                  </a:lnTo>
                  <a:lnTo>
                    <a:pt x="86873" y="217"/>
                  </a:lnTo>
                  <a:lnTo>
                    <a:pt x="131064" y="217"/>
                  </a:lnTo>
                  <a:lnTo>
                    <a:pt x="131064" y="87335"/>
                  </a:lnTo>
                  <a:lnTo>
                    <a:pt x="131064" y="87335"/>
                  </a:lnTo>
                  <a:close/>
                  <a:moveTo>
                    <a:pt x="262024" y="0"/>
                  </a:moveTo>
                  <a:lnTo>
                    <a:pt x="262024" y="218773"/>
                  </a:lnTo>
                  <a:lnTo>
                    <a:pt x="306222" y="218773"/>
                  </a:lnTo>
                  <a:lnTo>
                    <a:pt x="306222" y="0"/>
                  </a:lnTo>
                  <a:lnTo>
                    <a:pt x="2620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93734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ол. заголовок + текст 2 колонк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B9C2DAAF-C70E-4396-AC1F-2DF0741119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3800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9E19E197-57C0-46EE-91FE-496F2A355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3240000"/>
            <a:ext cx="4680000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2C5A925-DBC6-4B3E-6516-0A4A036DE9F6}"/>
              </a:ext>
            </a:extLst>
          </p:cNvPr>
          <p:cNvGrpSpPr/>
          <p:nvPr userDrawn="1"/>
        </p:nvGrpSpPr>
        <p:grpSpPr>
          <a:xfrm>
            <a:off x="9232900" y="293602"/>
            <a:ext cx="2628571" cy="300014"/>
            <a:chOff x="9232900" y="293602"/>
            <a:chExt cx="2628571" cy="300014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2A8C41E6-D344-AC22-DB8C-55A478841FDC}"/>
                </a:ext>
              </a:extLst>
            </p:cNvPr>
            <p:cNvSpPr/>
            <p:nvPr/>
          </p:nvSpPr>
          <p:spPr>
            <a:xfrm>
              <a:off x="10960738" y="293602"/>
              <a:ext cx="2334" cy="300014"/>
            </a:xfrm>
            <a:custGeom>
              <a:avLst/>
              <a:gdLst>
                <a:gd name="connsiteX0" fmla="*/ 0 w 2334"/>
                <a:gd name="connsiteY0" fmla="*/ 0 h 300014"/>
                <a:gd name="connsiteX1" fmla="*/ 0 w 2334"/>
                <a:gd name="connsiteY1" fmla="*/ 300014 h 3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4" h="300014">
                  <a:moveTo>
                    <a:pt x="0" y="0"/>
                  </a:moveTo>
                  <a:lnTo>
                    <a:pt x="0" y="300014"/>
                  </a:lnTo>
                </a:path>
              </a:pathLst>
            </a:custGeom>
            <a:ln w="1158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65E0C9BC-99D7-96C5-4DF7-B176D3DD41A8}"/>
                </a:ext>
              </a:extLst>
            </p:cNvPr>
            <p:cNvSpPr/>
            <p:nvPr/>
          </p:nvSpPr>
          <p:spPr>
            <a:xfrm>
              <a:off x="9232900" y="343796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0 w 199821"/>
                <a:gd name="connsiteY2" fmla="*/ 68208 h 68207"/>
                <a:gd name="connsiteX3" fmla="*/ 0 w 199821"/>
                <a:gd name="connsiteY3" fmla="*/ 0 h 68207"/>
                <a:gd name="connsiteX4" fmla="*/ 20137 w 199821"/>
                <a:gd name="connsiteY4" fmla="*/ 0 h 68207"/>
                <a:gd name="connsiteX5" fmla="*/ 20137 w 199821"/>
                <a:gd name="connsiteY5" fmla="*/ 48055 h 68207"/>
                <a:gd name="connsiteX6" fmla="*/ 179685 w 199821"/>
                <a:gd name="connsiteY6" fmla="*/ 48055 h 68207"/>
                <a:gd name="connsiteX7" fmla="*/ 179685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20137" y="0"/>
                  </a:lnTo>
                  <a:lnTo>
                    <a:pt x="20137" y="48055"/>
                  </a:lnTo>
                  <a:lnTo>
                    <a:pt x="179685" y="48055"/>
                  </a:lnTo>
                  <a:lnTo>
                    <a:pt x="179685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D510731C-9E30-16B4-1B7F-C7CC42D1C244}"/>
                </a:ext>
              </a:extLst>
            </p:cNvPr>
            <p:cNvSpPr/>
            <p:nvPr/>
          </p:nvSpPr>
          <p:spPr>
            <a:xfrm>
              <a:off x="9232900" y="472461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179685 w 199821"/>
                <a:gd name="connsiteY2" fmla="*/ 68208 h 68207"/>
                <a:gd name="connsiteX3" fmla="*/ 179685 w 199821"/>
                <a:gd name="connsiteY3" fmla="*/ 20152 h 68207"/>
                <a:gd name="connsiteX4" fmla="*/ 20137 w 199821"/>
                <a:gd name="connsiteY4" fmla="*/ 20152 h 68207"/>
                <a:gd name="connsiteX5" fmla="*/ 20137 w 199821"/>
                <a:gd name="connsiteY5" fmla="*/ 68208 h 68207"/>
                <a:gd name="connsiteX6" fmla="*/ 0 w 199821"/>
                <a:gd name="connsiteY6" fmla="*/ 68208 h 68207"/>
                <a:gd name="connsiteX7" fmla="*/ 0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179685" y="68208"/>
                  </a:lnTo>
                  <a:lnTo>
                    <a:pt x="179685" y="20152"/>
                  </a:lnTo>
                  <a:lnTo>
                    <a:pt x="20137" y="20152"/>
                  </a:lnTo>
                  <a:lnTo>
                    <a:pt x="20137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6DD490D-6203-3F4B-761B-8E58026F9638}"/>
                </a:ext>
              </a:extLst>
            </p:cNvPr>
            <p:cNvSpPr/>
            <p:nvPr/>
          </p:nvSpPr>
          <p:spPr>
            <a:xfrm>
              <a:off x="10055423" y="343796"/>
              <a:ext cx="199822" cy="20152"/>
            </a:xfrm>
            <a:custGeom>
              <a:avLst/>
              <a:gdLst>
                <a:gd name="connsiteX0" fmla="*/ 0 w 199822"/>
                <a:gd name="connsiteY0" fmla="*/ 0 h 20152"/>
                <a:gd name="connsiteX1" fmla="*/ 0 w 199822"/>
                <a:gd name="connsiteY1" fmla="*/ 20152 h 20152"/>
                <a:gd name="connsiteX2" fmla="*/ 199822 w 199822"/>
                <a:gd name="connsiteY2" fmla="*/ 20152 h 20152"/>
                <a:gd name="connsiteX3" fmla="*/ 199822 w 199822"/>
                <a:gd name="connsiteY3" fmla="*/ 0 h 20152"/>
                <a:gd name="connsiteX4" fmla="*/ 0 w 199822"/>
                <a:gd name="connsiteY4" fmla="*/ 0 h 2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22" h="20152">
                  <a:moveTo>
                    <a:pt x="0" y="0"/>
                  </a:moveTo>
                  <a:lnTo>
                    <a:pt x="0" y="20152"/>
                  </a:lnTo>
                  <a:lnTo>
                    <a:pt x="199822" y="20152"/>
                  </a:lnTo>
                  <a:lnTo>
                    <a:pt x="199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90754E97-8000-9CBE-CF29-EBE949B12ED4}"/>
                </a:ext>
              </a:extLst>
            </p:cNvPr>
            <p:cNvSpPr/>
            <p:nvPr/>
          </p:nvSpPr>
          <p:spPr>
            <a:xfrm>
              <a:off x="10145265" y="412004"/>
              <a:ext cx="20136" cy="128664"/>
            </a:xfrm>
            <a:custGeom>
              <a:avLst/>
              <a:gdLst>
                <a:gd name="connsiteX0" fmla="*/ 20137 w 20136"/>
                <a:gd name="connsiteY0" fmla="*/ 0 h 128664"/>
                <a:gd name="connsiteX1" fmla="*/ 0 w 20136"/>
                <a:gd name="connsiteY1" fmla="*/ 0 h 128664"/>
                <a:gd name="connsiteX2" fmla="*/ 0 w 20136"/>
                <a:gd name="connsiteY2" fmla="*/ 128665 h 128664"/>
                <a:gd name="connsiteX3" fmla="*/ 20137 w 20136"/>
                <a:gd name="connsiteY3" fmla="*/ 128665 h 128664"/>
                <a:gd name="connsiteX4" fmla="*/ 20137 w 20136"/>
                <a:gd name="connsiteY4" fmla="*/ 0 h 1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6" h="128664">
                  <a:moveTo>
                    <a:pt x="20137" y="0"/>
                  </a:moveTo>
                  <a:lnTo>
                    <a:pt x="0" y="0"/>
                  </a:lnTo>
                  <a:lnTo>
                    <a:pt x="0" y="128665"/>
                  </a:lnTo>
                  <a:lnTo>
                    <a:pt x="20137" y="128665"/>
                  </a:lnTo>
                  <a:lnTo>
                    <a:pt x="20137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37D08A12-0919-9CBE-1999-5BED5B7CB758}"/>
                </a:ext>
              </a:extLst>
            </p:cNvPr>
            <p:cNvSpPr/>
            <p:nvPr/>
          </p:nvSpPr>
          <p:spPr>
            <a:xfrm>
              <a:off x="10428455" y="472460"/>
              <a:ext cx="204748" cy="75959"/>
            </a:xfrm>
            <a:custGeom>
              <a:avLst/>
              <a:gdLst>
                <a:gd name="connsiteX0" fmla="*/ 204748 w 204748"/>
                <a:gd name="connsiteY0" fmla="*/ 0 h 75959"/>
                <a:gd name="connsiteX1" fmla="*/ 204748 w 204748"/>
                <a:gd name="connsiteY1" fmla="*/ 68208 h 75959"/>
                <a:gd name="connsiteX2" fmla="*/ 184611 w 204748"/>
                <a:gd name="connsiteY2" fmla="*/ 68208 h 75959"/>
                <a:gd name="connsiteX3" fmla="*/ 184611 w 204748"/>
                <a:gd name="connsiteY3" fmla="*/ 36073 h 75959"/>
                <a:gd name="connsiteX4" fmla="*/ 176771 w 204748"/>
                <a:gd name="connsiteY4" fmla="*/ 44862 h 75959"/>
                <a:gd name="connsiteX5" fmla="*/ 101738 w 204748"/>
                <a:gd name="connsiteY5" fmla="*/ 75959 h 75959"/>
                <a:gd name="connsiteX6" fmla="*/ 0 w 204748"/>
                <a:gd name="connsiteY6" fmla="*/ 0 h 75959"/>
                <a:gd name="connsiteX7" fmla="*/ 21237 w 204748"/>
                <a:gd name="connsiteY7" fmla="*/ 0 h 75959"/>
                <a:gd name="connsiteX8" fmla="*/ 101738 w 204748"/>
                <a:gd name="connsiteY8" fmla="*/ 55807 h 75959"/>
                <a:gd name="connsiteX9" fmla="*/ 162520 w 204748"/>
                <a:gd name="connsiteY9" fmla="*/ 30601 h 75959"/>
                <a:gd name="connsiteX10" fmla="*/ 182239 w 204748"/>
                <a:gd name="connsiteY10" fmla="*/ 0 h 75959"/>
                <a:gd name="connsiteX11" fmla="*/ 204748 w 204748"/>
                <a:gd name="connsiteY11" fmla="*/ 0 h 7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48" h="75959">
                  <a:moveTo>
                    <a:pt x="204748" y="0"/>
                  </a:moveTo>
                  <a:lnTo>
                    <a:pt x="204748" y="68208"/>
                  </a:lnTo>
                  <a:lnTo>
                    <a:pt x="184611" y="68208"/>
                  </a:lnTo>
                  <a:lnTo>
                    <a:pt x="184611" y="36073"/>
                  </a:lnTo>
                  <a:cubicBezTo>
                    <a:pt x="182179" y="39142"/>
                    <a:pt x="179545" y="42087"/>
                    <a:pt x="176771" y="44862"/>
                  </a:cubicBezTo>
                  <a:cubicBezTo>
                    <a:pt x="157564" y="64069"/>
                    <a:pt x="131046" y="75959"/>
                    <a:pt x="101738" y="75959"/>
                  </a:cubicBezTo>
                  <a:cubicBezTo>
                    <a:pt x="53626" y="75959"/>
                    <a:pt x="12995" y="43917"/>
                    <a:pt x="0" y="0"/>
                  </a:cubicBezTo>
                  <a:lnTo>
                    <a:pt x="21237" y="0"/>
                  </a:lnTo>
                  <a:cubicBezTo>
                    <a:pt x="33459" y="32600"/>
                    <a:pt x="64887" y="55807"/>
                    <a:pt x="101738" y="55807"/>
                  </a:cubicBezTo>
                  <a:cubicBezTo>
                    <a:pt x="125468" y="55807"/>
                    <a:pt x="146969" y="46180"/>
                    <a:pt x="162520" y="30601"/>
                  </a:cubicBezTo>
                  <a:cubicBezTo>
                    <a:pt x="171119" y="22012"/>
                    <a:pt x="177904" y="11595"/>
                    <a:pt x="182239" y="0"/>
                  </a:cubicBezTo>
                  <a:lnTo>
                    <a:pt x="2047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DF448E1-944E-2234-4014-0B8C7D4DEA74}"/>
                </a:ext>
              </a:extLst>
            </p:cNvPr>
            <p:cNvSpPr/>
            <p:nvPr/>
          </p:nvSpPr>
          <p:spPr>
            <a:xfrm>
              <a:off x="10428455" y="336045"/>
              <a:ext cx="204748" cy="75958"/>
            </a:xfrm>
            <a:custGeom>
              <a:avLst/>
              <a:gdLst>
                <a:gd name="connsiteX0" fmla="*/ 204748 w 204748"/>
                <a:gd name="connsiteY0" fmla="*/ 7751 h 75958"/>
                <a:gd name="connsiteX1" fmla="*/ 204748 w 204748"/>
                <a:gd name="connsiteY1" fmla="*/ 75959 h 75958"/>
                <a:gd name="connsiteX2" fmla="*/ 182239 w 204748"/>
                <a:gd name="connsiteY2" fmla="*/ 75959 h 75958"/>
                <a:gd name="connsiteX3" fmla="*/ 162520 w 204748"/>
                <a:gd name="connsiteY3" fmla="*/ 45358 h 75958"/>
                <a:gd name="connsiteX4" fmla="*/ 101738 w 204748"/>
                <a:gd name="connsiteY4" fmla="*/ 20152 h 75958"/>
                <a:gd name="connsiteX5" fmla="*/ 40956 w 204748"/>
                <a:gd name="connsiteY5" fmla="*/ 45358 h 75958"/>
                <a:gd name="connsiteX6" fmla="*/ 21237 w 204748"/>
                <a:gd name="connsiteY6" fmla="*/ 75959 h 75958"/>
                <a:gd name="connsiteX7" fmla="*/ 0 w 204748"/>
                <a:gd name="connsiteY7" fmla="*/ 75959 h 75958"/>
                <a:gd name="connsiteX8" fmla="*/ 26705 w 204748"/>
                <a:gd name="connsiteY8" fmla="*/ 31097 h 75958"/>
                <a:gd name="connsiteX9" fmla="*/ 101738 w 204748"/>
                <a:gd name="connsiteY9" fmla="*/ 0 h 75958"/>
                <a:gd name="connsiteX10" fmla="*/ 176771 w 204748"/>
                <a:gd name="connsiteY10" fmla="*/ 31097 h 75958"/>
                <a:gd name="connsiteX11" fmla="*/ 184611 w 204748"/>
                <a:gd name="connsiteY11" fmla="*/ 39886 h 75958"/>
                <a:gd name="connsiteX12" fmla="*/ 184611 w 204748"/>
                <a:gd name="connsiteY12" fmla="*/ 7751 h 75958"/>
                <a:gd name="connsiteX13" fmla="*/ 204748 w 204748"/>
                <a:gd name="connsiteY13" fmla="*/ 7751 h 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748" h="75958">
                  <a:moveTo>
                    <a:pt x="204748" y="7751"/>
                  </a:moveTo>
                  <a:lnTo>
                    <a:pt x="204748" y="75959"/>
                  </a:lnTo>
                  <a:lnTo>
                    <a:pt x="182239" y="75959"/>
                  </a:lnTo>
                  <a:cubicBezTo>
                    <a:pt x="177904" y="64363"/>
                    <a:pt x="171119" y="53946"/>
                    <a:pt x="162520" y="45358"/>
                  </a:cubicBezTo>
                  <a:cubicBezTo>
                    <a:pt x="146969" y="29779"/>
                    <a:pt x="125468" y="20152"/>
                    <a:pt x="101738" y="20152"/>
                  </a:cubicBezTo>
                  <a:cubicBezTo>
                    <a:pt x="78008" y="20152"/>
                    <a:pt x="56507" y="29779"/>
                    <a:pt x="40956" y="45358"/>
                  </a:cubicBezTo>
                  <a:cubicBezTo>
                    <a:pt x="32359" y="53946"/>
                    <a:pt x="25575" y="64363"/>
                    <a:pt x="21237" y="75959"/>
                  </a:cubicBezTo>
                  <a:lnTo>
                    <a:pt x="0" y="75959"/>
                  </a:lnTo>
                  <a:cubicBezTo>
                    <a:pt x="5080" y="58783"/>
                    <a:pt x="14389" y="43436"/>
                    <a:pt x="26705" y="31097"/>
                  </a:cubicBezTo>
                  <a:cubicBezTo>
                    <a:pt x="45912" y="11890"/>
                    <a:pt x="72430" y="0"/>
                    <a:pt x="101738" y="0"/>
                  </a:cubicBezTo>
                  <a:cubicBezTo>
                    <a:pt x="131046" y="0"/>
                    <a:pt x="157564" y="11890"/>
                    <a:pt x="176771" y="31097"/>
                  </a:cubicBezTo>
                  <a:cubicBezTo>
                    <a:pt x="179545" y="33871"/>
                    <a:pt x="182179" y="36817"/>
                    <a:pt x="184611" y="39886"/>
                  </a:cubicBezTo>
                  <a:lnTo>
                    <a:pt x="184611" y="7751"/>
                  </a:lnTo>
                  <a:lnTo>
                    <a:pt x="204748" y="7751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F798E1C3-8D0C-494A-B153-AAA304B0F8C3}"/>
                </a:ext>
              </a:extLst>
            </p:cNvPr>
            <p:cNvSpPr/>
            <p:nvPr/>
          </p:nvSpPr>
          <p:spPr>
            <a:xfrm>
              <a:off x="9656507" y="336045"/>
              <a:ext cx="203478" cy="212374"/>
            </a:xfrm>
            <a:custGeom>
              <a:avLst/>
              <a:gdLst>
                <a:gd name="connsiteX0" fmla="*/ 40956 w 203478"/>
                <a:gd name="connsiteY0" fmla="*/ 45358 h 212374"/>
                <a:gd name="connsiteX1" fmla="*/ 101738 w 203478"/>
                <a:gd name="connsiteY1" fmla="*/ 20152 h 212374"/>
                <a:gd name="connsiteX2" fmla="*/ 162522 w 203478"/>
                <a:gd name="connsiteY2" fmla="*/ 45358 h 212374"/>
                <a:gd name="connsiteX3" fmla="*/ 182239 w 203478"/>
                <a:gd name="connsiteY3" fmla="*/ 75959 h 212374"/>
                <a:gd name="connsiteX4" fmla="*/ 203478 w 203478"/>
                <a:gd name="connsiteY4" fmla="*/ 75959 h 212374"/>
                <a:gd name="connsiteX5" fmla="*/ 176771 w 203478"/>
                <a:gd name="connsiteY5" fmla="*/ 31097 h 212374"/>
                <a:gd name="connsiteX6" fmla="*/ 101738 w 203478"/>
                <a:gd name="connsiteY6" fmla="*/ 0 h 212374"/>
                <a:gd name="connsiteX7" fmla="*/ 26705 w 203478"/>
                <a:gd name="connsiteY7" fmla="*/ 31097 h 212374"/>
                <a:gd name="connsiteX8" fmla="*/ 0 w 203478"/>
                <a:gd name="connsiteY8" fmla="*/ 75959 h 212374"/>
                <a:gd name="connsiteX9" fmla="*/ 21237 w 203478"/>
                <a:gd name="connsiteY9" fmla="*/ 75959 h 212374"/>
                <a:gd name="connsiteX10" fmla="*/ 40956 w 203478"/>
                <a:gd name="connsiteY10" fmla="*/ 45358 h 212374"/>
                <a:gd name="connsiteX11" fmla="*/ 162522 w 203478"/>
                <a:gd name="connsiteY11" fmla="*/ 167016 h 212374"/>
                <a:gd name="connsiteX12" fmla="*/ 101738 w 203478"/>
                <a:gd name="connsiteY12" fmla="*/ 192222 h 212374"/>
                <a:gd name="connsiteX13" fmla="*/ 21237 w 203478"/>
                <a:gd name="connsiteY13" fmla="*/ 136416 h 212374"/>
                <a:gd name="connsiteX14" fmla="*/ 0 w 203478"/>
                <a:gd name="connsiteY14" fmla="*/ 136416 h 212374"/>
                <a:gd name="connsiteX15" fmla="*/ 101738 w 203478"/>
                <a:gd name="connsiteY15" fmla="*/ 212374 h 212374"/>
                <a:gd name="connsiteX16" fmla="*/ 176771 w 203478"/>
                <a:gd name="connsiteY16" fmla="*/ 181278 h 212374"/>
                <a:gd name="connsiteX17" fmla="*/ 203478 w 203478"/>
                <a:gd name="connsiteY17" fmla="*/ 136416 h 212374"/>
                <a:gd name="connsiteX18" fmla="*/ 182239 w 203478"/>
                <a:gd name="connsiteY18" fmla="*/ 136416 h 212374"/>
                <a:gd name="connsiteX19" fmla="*/ 162522 w 203478"/>
                <a:gd name="connsiteY19" fmla="*/ 167016 h 21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78" h="212374">
                  <a:moveTo>
                    <a:pt x="40956" y="45358"/>
                  </a:moveTo>
                  <a:cubicBezTo>
                    <a:pt x="56507" y="29779"/>
                    <a:pt x="78008" y="20152"/>
                    <a:pt x="101738" y="20152"/>
                  </a:cubicBezTo>
                  <a:cubicBezTo>
                    <a:pt x="125468" y="20152"/>
                    <a:pt x="146969" y="29779"/>
                    <a:pt x="162522" y="45358"/>
                  </a:cubicBezTo>
                  <a:cubicBezTo>
                    <a:pt x="171119" y="53946"/>
                    <a:pt x="177904" y="64363"/>
                    <a:pt x="182239" y="75959"/>
                  </a:cubicBezTo>
                  <a:lnTo>
                    <a:pt x="203478" y="75959"/>
                  </a:lnTo>
                  <a:cubicBezTo>
                    <a:pt x="198395" y="58783"/>
                    <a:pt x="189087" y="43436"/>
                    <a:pt x="176771" y="31097"/>
                  </a:cubicBezTo>
                  <a:cubicBezTo>
                    <a:pt x="157564" y="11890"/>
                    <a:pt x="131046" y="0"/>
                    <a:pt x="101738" y="0"/>
                  </a:cubicBezTo>
                  <a:cubicBezTo>
                    <a:pt x="72430" y="0"/>
                    <a:pt x="45912" y="11890"/>
                    <a:pt x="26705" y="31097"/>
                  </a:cubicBezTo>
                  <a:cubicBezTo>
                    <a:pt x="14389" y="43436"/>
                    <a:pt x="5080" y="58783"/>
                    <a:pt x="0" y="75959"/>
                  </a:cubicBezTo>
                  <a:lnTo>
                    <a:pt x="21237" y="75959"/>
                  </a:lnTo>
                  <a:cubicBezTo>
                    <a:pt x="25575" y="64363"/>
                    <a:pt x="32359" y="53946"/>
                    <a:pt x="40956" y="45358"/>
                  </a:cubicBezTo>
                  <a:close/>
                  <a:moveTo>
                    <a:pt x="162522" y="167016"/>
                  </a:moveTo>
                  <a:cubicBezTo>
                    <a:pt x="146969" y="182595"/>
                    <a:pt x="125468" y="192222"/>
                    <a:pt x="101738" y="192222"/>
                  </a:cubicBezTo>
                  <a:cubicBezTo>
                    <a:pt x="64887" y="192222"/>
                    <a:pt x="33459" y="169016"/>
                    <a:pt x="21237" y="136416"/>
                  </a:cubicBezTo>
                  <a:lnTo>
                    <a:pt x="0" y="136416"/>
                  </a:lnTo>
                  <a:cubicBezTo>
                    <a:pt x="12995" y="180332"/>
                    <a:pt x="53626" y="212374"/>
                    <a:pt x="101738" y="212374"/>
                  </a:cubicBezTo>
                  <a:cubicBezTo>
                    <a:pt x="131046" y="212374"/>
                    <a:pt x="157564" y="200484"/>
                    <a:pt x="176771" y="181278"/>
                  </a:cubicBezTo>
                  <a:cubicBezTo>
                    <a:pt x="189087" y="168938"/>
                    <a:pt x="198395" y="153592"/>
                    <a:pt x="203478" y="136416"/>
                  </a:cubicBezTo>
                  <a:lnTo>
                    <a:pt x="182239" y="136416"/>
                  </a:lnTo>
                  <a:cubicBezTo>
                    <a:pt x="177904" y="148011"/>
                    <a:pt x="171119" y="158428"/>
                    <a:pt x="162522" y="167016"/>
                  </a:cubicBez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642D1712-6998-5AC2-B847-591DB59C05EB}"/>
                </a:ext>
              </a:extLst>
            </p:cNvPr>
            <p:cNvSpPr/>
            <p:nvPr/>
          </p:nvSpPr>
          <p:spPr>
            <a:xfrm>
              <a:off x="11643759" y="374783"/>
              <a:ext cx="131048" cy="131328"/>
            </a:xfrm>
            <a:custGeom>
              <a:avLst/>
              <a:gdLst>
                <a:gd name="connsiteX0" fmla="*/ 131048 w 131048"/>
                <a:gd name="connsiteY0" fmla="*/ 0 h 131328"/>
                <a:gd name="connsiteX1" fmla="*/ 0 w 131048"/>
                <a:gd name="connsiteY1" fmla="*/ 0 h 131328"/>
                <a:gd name="connsiteX2" fmla="*/ 0 w 131048"/>
                <a:gd name="connsiteY2" fmla="*/ 29040 h 131328"/>
                <a:gd name="connsiteX3" fmla="*/ 50990 w 131048"/>
                <a:gd name="connsiteY3" fmla="*/ 29040 h 131328"/>
                <a:gd name="connsiteX4" fmla="*/ 50990 w 131048"/>
                <a:gd name="connsiteY4" fmla="*/ 131328 h 131328"/>
                <a:gd name="connsiteX5" fmla="*/ 80058 w 131048"/>
                <a:gd name="connsiteY5" fmla="*/ 131328 h 131328"/>
                <a:gd name="connsiteX6" fmla="*/ 80058 w 131048"/>
                <a:gd name="connsiteY6" fmla="*/ 29040 h 131328"/>
                <a:gd name="connsiteX7" fmla="*/ 131048 w 131048"/>
                <a:gd name="connsiteY7" fmla="*/ 29040 h 131328"/>
                <a:gd name="connsiteX8" fmla="*/ 131048 w 131048"/>
                <a:gd name="connsiteY8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48" h="131328">
                  <a:moveTo>
                    <a:pt x="131048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50990" y="29040"/>
                  </a:lnTo>
                  <a:lnTo>
                    <a:pt x="50990" y="131328"/>
                  </a:lnTo>
                  <a:lnTo>
                    <a:pt x="80058" y="131328"/>
                  </a:lnTo>
                  <a:lnTo>
                    <a:pt x="80058" y="29040"/>
                  </a:lnTo>
                  <a:lnTo>
                    <a:pt x="131048" y="29040"/>
                  </a:lnTo>
                  <a:lnTo>
                    <a:pt x="1310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867A8C85-24BF-1B65-9783-260CC5BE4864}"/>
                </a:ext>
              </a:extLst>
            </p:cNvPr>
            <p:cNvSpPr/>
            <p:nvPr/>
          </p:nvSpPr>
          <p:spPr>
            <a:xfrm>
              <a:off x="11803547" y="374783"/>
              <a:ext cx="57924" cy="131328"/>
            </a:xfrm>
            <a:custGeom>
              <a:avLst/>
              <a:gdLst>
                <a:gd name="connsiteX0" fmla="*/ 57924 w 57924"/>
                <a:gd name="connsiteY0" fmla="*/ 0 h 131328"/>
                <a:gd name="connsiteX1" fmla="*/ 0 w 57924"/>
                <a:gd name="connsiteY1" fmla="*/ 0 h 131328"/>
                <a:gd name="connsiteX2" fmla="*/ 0 w 57924"/>
                <a:gd name="connsiteY2" fmla="*/ 29040 h 131328"/>
                <a:gd name="connsiteX3" fmla="*/ 28950 w 57924"/>
                <a:gd name="connsiteY3" fmla="*/ 29040 h 131328"/>
                <a:gd name="connsiteX4" fmla="*/ 28950 w 57924"/>
                <a:gd name="connsiteY4" fmla="*/ 131328 h 131328"/>
                <a:gd name="connsiteX5" fmla="*/ 57924 w 57924"/>
                <a:gd name="connsiteY5" fmla="*/ 131328 h 131328"/>
                <a:gd name="connsiteX6" fmla="*/ 57924 w 57924"/>
                <a:gd name="connsiteY6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24" h="131328">
                  <a:moveTo>
                    <a:pt x="57924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28950" y="29040"/>
                  </a:lnTo>
                  <a:lnTo>
                    <a:pt x="28950" y="131328"/>
                  </a:lnTo>
                  <a:lnTo>
                    <a:pt x="57924" y="131328"/>
                  </a:lnTo>
                  <a:lnTo>
                    <a:pt x="579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89B10F1D-AF13-EE30-B372-1D2EEDD9DD31}"/>
                </a:ext>
              </a:extLst>
            </p:cNvPr>
            <p:cNvSpPr/>
            <p:nvPr/>
          </p:nvSpPr>
          <p:spPr>
            <a:xfrm>
              <a:off x="11276600" y="331011"/>
              <a:ext cx="306222" cy="218772"/>
            </a:xfrm>
            <a:custGeom>
              <a:avLst/>
              <a:gdLst>
                <a:gd name="connsiteX0" fmla="*/ 131064 w 306222"/>
                <a:gd name="connsiteY0" fmla="*/ 87335 h 218772"/>
                <a:gd name="connsiteX1" fmla="*/ 217940 w 306222"/>
                <a:gd name="connsiteY1" fmla="*/ 87335 h 218772"/>
                <a:gd name="connsiteX2" fmla="*/ 217940 w 306222"/>
                <a:gd name="connsiteY2" fmla="*/ 131653 h 218772"/>
                <a:gd name="connsiteX3" fmla="*/ 131064 w 306222"/>
                <a:gd name="connsiteY3" fmla="*/ 131653 h 218772"/>
                <a:gd name="connsiteX4" fmla="*/ 131064 w 306222"/>
                <a:gd name="connsiteY4" fmla="*/ 218773 h 218772"/>
                <a:gd name="connsiteX5" fmla="*/ 86873 w 306222"/>
                <a:gd name="connsiteY5" fmla="*/ 218773 h 218772"/>
                <a:gd name="connsiteX6" fmla="*/ 86873 w 306222"/>
                <a:gd name="connsiteY6" fmla="*/ 131653 h 218772"/>
                <a:gd name="connsiteX7" fmla="*/ 0 w 306222"/>
                <a:gd name="connsiteY7" fmla="*/ 131653 h 218772"/>
                <a:gd name="connsiteX8" fmla="*/ 0 w 306222"/>
                <a:gd name="connsiteY8" fmla="*/ 87335 h 218772"/>
                <a:gd name="connsiteX9" fmla="*/ 86873 w 306222"/>
                <a:gd name="connsiteY9" fmla="*/ 87335 h 218772"/>
                <a:gd name="connsiteX10" fmla="*/ 86873 w 306222"/>
                <a:gd name="connsiteY10" fmla="*/ 217 h 218772"/>
                <a:gd name="connsiteX11" fmla="*/ 131064 w 306222"/>
                <a:gd name="connsiteY11" fmla="*/ 217 h 218772"/>
                <a:gd name="connsiteX12" fmla="*/ 131064 w 306222"/>
                <a:gd name="connsiteY12" fmla="*/ 87335 h 218772"/>
                <a:gd name="connsiteX13" fmla="*/ 131064 w 306222"/>
                <a:gd name="connsiteY13" fmla="*/ 87335 h 218772"/>
                <a:gd name="connsiteX14" fmla="*/ 262024 w 306222"/>
                <a:gd name="connsiteY14" fmla="*/ 0 h 218772"/>
                <a:gd name="connsiteX15" fmla="*/ 262024 w 306222"/>
                <a:gd name="connsiteY15" fmla="*/ 218773 h 218772"/>
                <a:gd name="connsiteX16" fmla="*/ 306222 w 306222"/>
                <a:gd name="connsiteY16" fmla="*/ 218773 h 218772"/>
                <a:gd name="connsiteX17" fmla="*/ 306222 w 306222"/>
                <a:gd name="connsiteY17" fmla="*/ 0 h 218772"/>
                <a:gd name="connsiteX18" fmla="*/ 262024 w 306222"/>
                <a:gd name="connsiteY18" fmla="*/ 0 h 2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222" h="218772">
                  <a:moveTo>
                    <a:pt x="131064" y="87335"/>
                  </a:moveTo>
                  <a:lnTo>
                    <a:pt x="217940" y="87335"/>
                  </a:lnTo>
                  <a:lnTo>
                    <a:pt x="217940" y="131653"/>
                  </a:lnTo>
                  <a:lnTo>
                    <a:pt x="131064" y="131653"/>
                  </a:lnTo>
                  <a:lnTo>
                    <a:pt x="131064" y="218773"/>
                  </a:lnTo>
                  <a:lnTo>
                    <a:pt x="86873" y="218773"/>
                  </a:lnTo>
                  <a:lnTo>
                    <a:pt x="86873" y="131653"/>
                  </a:lnTo>
                  <a:lnTo>
                    <a:pt x="0" y="131653"/>
                  </a:lnTo>
                  <a:lnTo>
                    <a:pt x="0" y="87335"/>
                  </a:lnTo>
                  <a:lnTo>
                    <a:pt x="86873" y="87335"/>
                  </a:lnTo>
                  <a:lnTo>
                    <a:pt x="86873" y="217"/>
                  </a:lnTo>
                  <a:lnTo>
                    <a:pt x="131064" y="217"/>
                  </a:lnTo>
                  <a:lnTo>
                    <a:pt x="131064" y="87335"/>
                  </a:lnTo>
                  <a:lnTo>
                    <a:pt x="131064" y="87335"/>
                  </a:lnTo>
                  <a:close/>
                  <a:moveTo>
                    <a:pt x="262024" y="0"/>
                  </a:moveTo>
                  <a:lnTo>
                    <a:pt x="262024" y="218773"/>
                  </a:lnTo>
                  <a:lnTo>
                    <a:pt x="306222" y="218773"/>
                  </a:lnTo>
                  <a:lnTo>
                    <a:pt x="306222" y="0"/>
                  </a:lnTo>
                  <a:lnTo>
                    <a:pt x="2620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84907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ол. заголовок + текст 3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D94B963A-CC22-4B73-BBA0-B33088444A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86796F65-90F5-464D-9EA2-8E3C239F36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76001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27BC3F98-2791-4F30-96BA-21E99B0536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17038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6034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Бол. заголовок + текст 3 колонк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4857E8BA-7BF8-4E61-9113-68855C3E3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6001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79E8012-DF3E-4283-9BB6-33ED3428D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301193B-DF4B-4BA7-9994-89A7C43871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7038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0E049F7-A6A5-97FB-DC9F-2584FF3267AF}"/>
              </a:ext>
            </a:extLst>
          </p:cNvPr>
          <p:cNvGrpSpPr/>
          <p:nvPr userDrawn="1"/>
        </p:nvGrpSpPr>
        <p:grpSpPr>
          <a:xfrm>
            <a:off x="9232900" y="293602"/>
            <a:ext cx="2628571" cy="300014"/>
            <a:chOff x="9232900" y="293602"/>
            <a:chExt cx="2628571" cy="300014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6B603840-B8BA-A542-0801-28AE4361128F}"/>
                </a:ext>
              </a:extLst>
            </p:cNvPr>
            <p:cNvSpPr/>
            <p:nvPr/>
          </p:nvSpPr>
          <p:spPr>
            <a:xfrm>
              <a:off x="10960738" y="293602"/>
              <a:ext cx="2334" cy="300014"/>
            </a:xfrm>
            <a:custGeom>
              <a:avLst/>
              <a:gdLst>
                <a:gd name="connsiteX0" fmla="*/ 0 w 2334"/>
                <a:gd name="connsiteY0" fmla="*/ 0 h 300014"/>
                <a:gd name="connsiteX1" fmla="*/ 0 w 2334"/>
                <a:gd name="connsiteY1" fmla="*/ 300014 h 3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4" h="300014">
                  <a:moveTo>
                    <a:pt x="0" y="0"/>
                  </a:moveTo>
                  <a:lnTo>
                    <a:pt x="0" y="300014"/>
                  </a:lnTo>
                </a:path>
              </a:pathLst>
            </a:custGeom>
            <a:ln w="1158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69961DFE-EF60-0A6D-082D-1A515A1F9973}"/>
                </a:ext>
              </a:extLst>
            </p:cNvPr>
            <p:cNvSpPr/>
            <p:nvPr/>
          </p:nvSpPr>
          <p:spPr>
            <a:xfrm>
              <a:off x="9232900" y="343796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0 w 199821"/>
                <a:gd name="connsiteY2" fmla="*/ 68208 h 68207"/>
                <a:gd name="connsiteX3" fmla="*/ 0 w 199821"/>
                <a:gd name="connsiteY3" fmla="*/ 0 h 68207"/>
                <a:gd name="connsiteX4" fmla="*/ 20137 w 199821"/>
                <a:gd name="connsiteY4" fmla="*/ 0 h 68207"/>
                <a:gd name="connsiteX5" fmla="*/ 20137 w 199821"/>
                <a:gd name="connsiteY5" fmla="*/ 48055 h 68207"/>
                <a:gd name="connsiteX6" fmla="*/ 179685 w 199821"/>
                <a:gd name="connsiteY6" fmla="*/ 48055 h 68207"/>
                <a:gd name="connsiteX7" fmla="*/ 179685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20137" y="0"/>
                  </a:lnTo>
                  <a:lnTo>
                    <a:pt x="20137" y="48055"/>
                  </a:lnTo>
                  <a:lnTo>
                    <a:pt x="179685" y="48055"/>
                  </a:lnTo>
                  <a:lnTo>
                    <a:pt x="179685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EF1E502-59BF-5AB9-C96F-BC70D1CABD88}"/>
                </a:ext>
              </a:extLst>
            </p:cNvPr>
            <p:cNvSpPr/>
            <p:nvPr/>
          </p:nvSpPr>
          <p:spPr>
            <a:xfrm>
              <a:off x="9232900" y="472461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179685 w 199821"/>
                <a:gd name="connsiteY2" fmla="*/ 68208 h 68207"/>
                <a:gd name="connsiteX3" fmla="*/ 179685 w 199821"/>
                <a:gd name="connsiteY3" fmla="*/ 20152 h 68207"/>
                <a:gd name="connsiteX4" fmla="*/ 20137 w 199821"/>
                <a:gd name="connsiteY4" fmla="*/ 20152 h 68207"/>
                <a:gd name="connsiteX5" fmla="*/ 20137 w 199821"/>
                <a:gd name="connsiteY5" fmla="*/ 68208 h 68207"/>
                <a:gd name="connsiteX6" fmla="*/ 0 w 199821"/>
                <a:gd name="connsiteY6" fmla="*/ 68208 h 68207"/>
                <a:gd name="connsiteX7" fmla="*/ 0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179685" y="68208"/>
                  </a:lnTo>
                  <a:lnTo>
                    <a:pt x="179685" y="20152"/>
                  </a:lnTo>
                  <a:lnTo>
                    <a:pt x="20137" y="20152"/>
                  </a:lnTo>
                  <a:lnTo>
                    <a:pt x="20137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0B961B6A-383B-EDE8-E532-53EB9E1C07BD}"/>
                </a:ext>
              </a:extLst>
            </p:cNvPr>
            <p:cNvSpPr/>
            <p:nvPr/>
          </p:nvSpPr>
          <p:spPr>
            <a:xfrm>
              <a:off x="10055423" y="343796"/>
              <a:ext cx="199822" cy="20152"/>
            </a:xfrm>
            <a:custGeom>
              <a:avLst/>
              <a:gdLst>
                <a:gd name="connsiteX0" fmla="*/ 0 w 199822"/>
                <a:gd name="connsiteY0" fmla="*/ 0 h 20152"/>
                <a:gd name="connsiteX1" fmla="*/ 0 w 199822"/>
                <a:gd name="connsiteY1" fmla="*/ 20152 h 20152"/>
                <a:gd name="connsiteX2" fmla="*/ 199822 w 199822"/>
                <a:gd name="connsiteY2" fmla="*/ 20152 h 20152"/>
                <a:gd name="connsiteX3" fmla="*/ 199822 w 199822"/>
                <a:gd name="connsiteY3" fmla="*/ 0 h 20152"/>
                <a:gd name="connsiteX4" fmla="*/ 0 w 199822"/>
                <a:gd name="connsiteY4" fmla="*/ 0 h 2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22" h="20152">
                  <a:moveTo>
                    <a:pt x="0" y="0"/>
                  </a:moveTo>
                  <a:lnTo>
                    <a:pt x="0" y="20152"/>
                  </a:lnTo>
                  <a:lnTo>
                    <a:pt x="199822" y="20152"/>
                  </a:lnTo>
                  <a:lnTo>
                    <a:pt x="199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326F2934-684B-70D6-6003-8E6D2DBB3010}"/>
                </a:ext>
              </a:extLst>
            </p:cNvPr>
            <p:cNvSpPr/>
            <p:nvPr/>
          </p:nvSpPr>
          <p:spPr>
            <a:xfrm>
              <a:off x="10145265" y="412004"/>
              <a:ext cx="20136" cy="128664"/>
            </a:xfrm>
            <a:custGeom>
              <a:avLst/>
              <a:gdLst>
                <a:gd name="connsiteX0" fmla="*/ 20137 w 20136"/>
                <a:gd name="connsiteY0" fmla="*/ 0 h 128664"/>
                <a:gd name="connsiteX1" fmla="*/ 0 w 20136"/>
                <a:gd name="connsiteY1" fmla="*/ 0 h 128664"/>
                <a:gd name="connsiteX2" fmla="*/ 0 w 20136"/>
                <a:gd name="connsiteY2" fmla="*/ 128665 h 128664"/>
                <a:gd name="connsiteX3" fmla="*/ 20137 w 20136"/>
                <a:gd name="connsiteY3" fmla="*/ 128665 h 128664"/>
                <a:gd name="connsiteX4" fmla="*/ 20137 w 20136"/>
                <a:gd name="connsiteY4" fmla="*/ 0 h 1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6" h="128664">
                  <a:moveTo>
                    <a:pt x="20137" y="0"/>
                  </a:moveTo>
                  <a:lnTo>
                    <a:pt x="0" y="0"/>
                  </a:lnTo>
                  <a:lnTo>
                    <a:pt x="0" y="128665"/>
                  </a:lnTo>
                  <a:lnTo>
                    <a:pt x="20137" y="128665"/>
                  </a:lnTo>
                  <a:lnTo>
                    <a:pt x="20137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71A1DE67-5CA9-6816-C3BD-637BDB0B016D}"/>
                </a:ext>
              </a:extLst>
            </p:cNvPr>
            <p:cNvSpPr/>
            <p:nvPr/>
          </p:nvSpPr>
          <p:spPr>
            <a:xfrm>
              <a:off x="10428455" y="472460"/>
              <a:ext cx="204748" cy="75959"/>
            </a:xfrm>
            <a:custGeom>
              <a:avLst/>
              <a:gdLst>
                <a:gd name="connsiteX0" fmla="*/ 204748 w 204748"/>
                <a:gd name="connsiteY0" fmla="*/ 0 h 75959"/>
                <a:gd name="connsiteX1" fmla="*/ 204748 w 204748"/>
                <a:gd name="connsiteY1" fmla="*/ 68208 h 75959"/>
                <a:gd name="connsiteX2" fmla="*/ 184611 w 204748"/>
                <a:gd name="connsiteY2" fmla="*/ 68208 h 75959"/>
                <a:gd name="connsiteX3" fmla="*/ 184611 w 204748"/>
                <a:gd name="connsiteY3" fmla="*/ 36073 h 75959"/>
                <a:gd name="connsiteX4" fmla="*/ 176771 w 204748"/>
                <a:gd name="connsiteY4" fmla="*/ 44862 h 75959"/>
                <a:gd name="connsiteX5" fmla="*/ 101738 w 204748"/>
                <a:gd name="connsiteY5" fmla="*/ 75959 h 75959"/>
                <a:gd name="connsiteX6" fmla="*/ 0 w 204748"/>
                <a:gd name="connsiteY6" fmla="*/ 0 h 75959"/>
                <a:gd name="connsiteX7" fmla="*/ 21237 w 204748"/>
                <a:gd name="connsiteY7" fmla="*/ 0 h 75959"/>
                <a:gd name="connsiteX8" fmla="*/ 101738 w 204748"/>
                <a:gd name="connsiteY8" fmla="*/ 55807 h 75959"/>
                <a:gd name="connsiteX9" fmla="*/ 162520 w 204748"/>
                <a:gd name="connsiteY9" fmla="*/ 30601 h 75959"/>
                <a:gd name="connsiteX10" fmla="*/ 182239 w 204748"/>
                <a:gd name="connsiteY10" fmla="*/ 0 h 75959"/>
                <a:gd name="connsiteX11" fmla="*/ 204748 w 204748"/>
                <a:gd name="connsiteY11" fmla="*/ 0 h 7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48" h="75959">
                  <a:moveTo>
                    <a:pt x="204748" y="0"/>
                  </a:moveTo>
                  <a:lnTo>
                    <a:pt x="204748" y="68208"/>
                  </a:lnTo>
                  <a:lnTo>
                    <a:pt x="184611" y="68208"/>
                  </a:lnTo>
                  <a:lnTo>
                    <a:pt x="184611" y="36073"/>
                  </a:lnTo>
                  <a:cubicBezTo>
                    <a:pt x="182179" y="39142"/>
                    <a:pt x="179545" y="42087"/>
                    <a:pt x="176771" y="44862"/>
                  </a:cubicBezTo>
                  <a:cubicBezTo>
                    <a:pt x="157564" y="64069"/>
                    <a:pt x="131046" y="75959"/>
                    <a:pt x="101738" y="75959"/>
                  </a:cubicBezTo>
                  <a:cubicBezTo>
                    <a:pt x="53626" y="75959"/>
                    <a:pt x="12995" y="43917"/>
                    <a:pt x="0" y="0"/>
                  </a:cubicBezTo>
                  <a:lnTo>
                    <a:pt x="21237" y="0"/>
                  </a:lnTo>
                  <a:cubicBezTo>
                    <a:pt x="33459" y="32600"/>
                    <a:pt x="64887" y="55807"/>
                    <a:pt x="101738" y="55807"/>
                  </a:cubicBezTo>
                  <a:cubicBezTo>
                    <a:pt x="125468" y="55807"/>
                    <a:pt x="146969" y="46180"/>
                    <a:pt x="162520" y="30601"/>
                  </a:cubicBezTo>
                  <a:cubicBezTo>
                    <a:pt x="171119" y="22012"/>
                    <a:pt x="177904" y="11595"/>
                    <a:pt x="182239" y="0"/>
                  </a:cubicBezTo>
                  <a:lnTo>
                    <a:pt x="2047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7AD4A46A-A0ED-0DCE-663E-DC7E804818C9}"/>
                </a:ext>
              </a:extLst>
            </p:cNvPr>
            <p:cNvSpPr/>
            <p:nvPr/>
          </p:nvSpPr>
          <p:spPr>
            <a:xfrm>
              <a:off x="10428455" y="336045"/>
              <a:ext cx="204748" cy="75958"/>
            </a:xfrm>
            <a:custGeom>
              <a:avLst/>
              <a:gdLst>
                <a:gd name="connsiteX0" fmla="*/ 204748 w 204748"/>
                <a:gd name="connsiteY0" fmla="*/ 7751 h 75958"/>
                <a:gd name="connsiteX1" fmla="*/ 204748 w 204748"/>
                <a:gd name="connsiteY1" fmla="*/ 75959 h 75958"/>
                <a:gd name="connsiteX2" fmla="*/ 182239 w 204748"/>
                <a:gd name="connsiteY2" fmla="*/ 75959 h 75958"/>
                <a:gd name="connsiteX3" fmla="*/ 162520 w 204748"/>
                <a:gd name="connsiteY3" fmla="*/ 45358 h 75958"/>
                <a:gd name="connsiteX4" fmla="*/ 101738 w 204748"/>
                <a:gd name="connsiteY4" fmla="*/ 20152 h 75958"/>
                <a:gd name="connsiteX5" fmla="*/ 40956 w 204748"/>
                <a:gd name="connsiteY5" fmla="*/ 45358 h 75958"/>
                <a:gd name="connsiteX6" fmla="*/ 21237 w 204748"/>
                <a:gd name="connsiteY6" fmla="*/ 75959 h 75958"/>
                <a:gd name="connsiteX7" fmla="*/ 0 w 204748"/>
                <a:gd name="connsiteY7" fmla="*/ 75959 h 75958"/>
                <a:gd name="connsiteX8" fmla="*/ 26705 w 204748"/>
                <a:gd name="connsiteY8" fmla="*/ 31097 h 75958"/>
                <a:gd name="connsiteX9" fmla="*/ 101738 w 204748"/>
                <a:gd name="connsiteY9" fmla="*/ 0 h 75958"/>
                <a:gd name="connsiteX10" fmla="*/ 176771 w 204748"/>
                <a:gd name="connsiteY10" fmla="*/ 31097 h 75958"/>
                <a:gd name="connsiteX11" fmla="*/ 184611 w 204748"/>
                <a:gd name="connsiteY11" fmla="*/ 39886 h 75958"/>
                <a:gd name="connsiteX12" fmla="*/ 184611 w 204748"/>
                <a:gd name="connsiteY12" fmla="*/ 7751 h 75958"/>
                <a:gd name="connsiteX13" fmla="*/ 204748 w 204748"/>
                <a:gd name="connsiteY13" fmla="*/ 7751 h 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748" h="75958">
                  <a:moveTo>
                    <a:pt x="204748" y="7751"/>
                  </a:moveTo>
                  <a:lnTo>
                    <a:pt x="204748" y="75959"/>
                  </a:lnTo>
                  <a:lnTo>
                    <a:pt x="182239" y="75959"/>
                  </a:lnTo>
                  <a:cubicBezTo>
                    <a:pt x="177904" y="64363"/>
                    <a:pt x="171119" y="53946"/>
                    <a:pt x="162520" y="45358"/>
                  </a:cubicBezTo>
                  <a:cubicBezTo>
                    <a:pt x="146969" y="29779"/>
                    <a:pt x="125468" y="20152"/>
                    <a:pt x="101738" y="20152"/>
                  </a:cubicBezTo>
                  <a:cubicBezTo>
                    <a:pt x="78008" y="20152"/>
                    <a:pt x="56507" y="29779"/>
                    <a:pt x="40956" y="45358"/>
                  </a:cubicBezTo>
                  <a:cubicBezTo>
                    <a:pt x="32359" y="53946"/>
                    <a:pt x="25575" y="64363"/>
                    <a:pt x="21237" y="75959"/>
                  </a:cubicBezTo>
                  <a:lnTo>
                    <a:pt x="0" y="75959"/>
                  </a:lnTo>
                  <a:cubicBezTo>
                    <a:pt x="5080" y="58783"/>
                    <a:pt x="14389" y="43436"/>
                    <a:pt x="26705" y="31097"/>
                  </a:cubicBezTo>
                  <a:cubicBezTo>
                    <a:pt x="45912" y="11890"/>
                    <a:pt x="72430" y="0"/>
                    <a:pt x="101738" y="0"/>
                  </a:cubicBezTo>
                  <a:cubicBezTo>
                    <a:pt x="131046" y="0"/>
                    <a:pt x="157564" y="11890"/>
                    <a:pt x="176771" y="31097"/>
                  </a:cubicBezTo>
                  <a:cubicBezTo>
                    <a:pt x="179545" y="33871"/>
                    <a:pt x="182179" y="36817"/>
                    <a:pt x="184611" y="39886"/>
                  </a:cubicBezTo>
                  <a:lnTo>
                    <a:pt x="184611" y="7751"/>
                  </a:lnTo>
                  <a:lnTo>
                    <a:pt x="204748" y="7751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382C86F0-BEBA-E3FC-1AAF-BB56EC0B9EF1}"/>
                </a:ext>
              </a:extLst>
            </p:cNvPr>
            <p:cNvSpPr/>
            <p:nvPr/>
          </p:nvSpPr>
          <p:spPr>
            <a:xfrm>
              <a:off x="9656507" y="336045"/>
              <a:ext cx="203478" cy="212374"/>
            </a:xfrm>
            <a:custGeom>
              <a:avLst/>
              <a:gdLst>
                <a:gd name="connsiteX0" fmla="*/ 40956 w 203478"/>
                <a:gd name="connsiteY0" fmla="*/ 45358 h 212374"/>
                <a:gd name="connsiteX1" fmla="*/ 101738 w 203478"/>
                <a:gd name="connsiteY1" fmla="*/ 20152 h 212374"/>
                <a:gd name="connsiteX2" fmla="*/ 162522 w 203478"/>
                <a:gd name="connsiteY2" fmla="*/ 45358 h 212374"/>
                <a:gd name="connsiteX3" fmla="*/ 182239 w 203478"/>
                <a:gd name="connsiteY3" fmla="*/ 75959 h 212374"/>
                <a:gd name="connsiteX4" fmla="*/ 203478 w 203478"/>
                <a:gd name="connsiteY4" fmla="*/ 75959 h 212374"/>
                <a:gd name="connsiteX5" fmla="*/ 176771 w 203478"/>
                <a:gd name="connsiteY5" fmla="*/ 31097 h 212374"/>
                <a:gd name="connsiteX6" fmla="*/ 101738 w 203478"/>
                <a:gd name="connsiteY6" fmla="*/ 0 h 212374"/>
                <a:gd name="connsiteX7" fmla="*/ 26705 w 203478"/>
                <a:gd name="connsiteY7" fmla="*/ 31097 h 212374"/>
                <a:gd name="connsiteX8" fmla="*/ 0 w 203478"/>
                <a:gd name="connsiteY8" fmla="*/ 75959 h 212374"/>
                <a:gd name="connsiteX9" fmla="*/ 21237 w 203478"/>
                <a:gd name="connsiteY9" fmla="*/ 75959 h 212374"/>
                <a:gd name="connsiteX10" fmla="*/ 40956 w 203478"/>
                <a:gd name="connsiteY10" fmla="*/ 45358 h 212374"/>
                <a:gd name="connsiteX11" fmla="*/ 162522 w 203478"/>
                <a:gd name="connsiteY11" fmla="*/ 167016 h 212374"/>
                <a:gd name="connsiteX12" fmla="*/ 101738 w 203478"/>
                <a:gd name="connsiteY12" fmla="*/ 192222 h 212374"/>
                <a:gd name="connsiteX13" fmla="*/ 21237 w 203478"/>
                <a:gd name="connsiteY13" fmla="*/ 136416 h 212374"/>
                <a:gd name="connsiteX14" fmla="*/ 0 w 203478"/>
                <a:gd name="connsiteY14" fmla="*/ 136416 h 212374"/>
                <a:gd name="connsiteX15" fmla="*/ 101738 w 203478"/>
                <a:gd name="connsiteY15" fmla="*/ 212374 h 212374"/>
                <a:gd name="connsiteX16" fmla="*/ 176771 w 203478"/>
                <a:gd name="connsiteY16" fmla="*/ 181278 h 212374"/>
                <a:gd name="connsiteX17" fmla="*/ 203478 w 203478"/>
                <a:gd name="connsiteY17" fmla="*/ 136416 h 212374"/>
                <a:gd name="connsiteX18" fmla="*/ 182239 w 203478"/>
                <a:gd name="connsiteY18" fmla="*/ 136416 h 212374"/>
                <a:gd name="connsiteX19" fmla="*/ 162522 w 203478"/>
                <a:gd name="connsiteY19" fmla="*/ 167016 h 21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78" h="212374">
                  <a:moveTo>
                    <a:pt x="40956" y="45358"/>
                  </a:moveTo>
                  <a:cubicBezTo>
                    <a:pt x="56507" y="29779"/>
                    <a:pt x="78008" y="20152"/>
                    <a:pt x="101738" y="20152"/>
                  </a:cubicBezTo>
                  <a:cubicBezTo>
                    <a:pt x="125468" y="20152"/>
                    <a:pt x="146969" y="29779"/>
                    <a:pt x="162522" y="45358"/>
                  </a:cubicBezTo>
                  <a:cubicBezTo>
                    <a:pt x="171119" y="53946"/>
                    <a:pt x="177904" y="64363"/>
                    <a:pt x="182239" y="75959"/>
                  </a:cubicBezTo>
                  <a:lnTo>
                    <a:pt x="203478" y="75959"/>
                  </a:lnTo>
                  <a:cubicBezTo>
                    <a:pt x="198395" y="58783"/>
                    <a:pt x="189087" y="43436"/>
                    <a:pt x="176771" y="31097"/>
                  </a:cubicBezTo>
                  <a:cubicBezTo>
                    <a:pt x="157564" y="11890"/>
                    <a:pt x="131046" y="0"/>
                    <a:pt x="101738" y="0"/>
                  </a:cubicBezTo>
                  <a:cubicBezTo>
                    <a:pt x="72430" y="0"/>
                    <a:pt x="45912" y="11890"/>
                    <a:pt x="26705" y="31097"/>
                  </a:cubicBezTo>
                  <a:cubicBezTo>
                    <a:pt x="14389" y="43436"/>
                    <a:pt x="5080" y="58783"/>
                    <a:pt x="0" y="75959"/>
                  </a:cubicBezTo>
                  <a:lnTo>
                    <a:pt x="21237" y="75959"/>
                  </a:lnTo>
                  <a:cubicBezTo>
                    <a:pt x="25575" y="64363"/>
                    <a:pt x="32359" y="53946"/>
                    <a:pt x="40956" y="45358"/>
                  </a:cubicBezTo>
                  <a:close/>
                  <a:moveTo>
                    <a:pt x="162522" y="167016"/>
                  </a:moveTo>
                  <a:cubicBezTo>
                    <a:pt x="146969" y="182595"/>
                    <a:pt x="125468" y="192222"/>
                    <a:pt x="101738" y="192222"/>
                  </a:cubicBezTo>
                  <a:cubicBezTo>
                    <a:pt x="64887" y="192222"/>
                    <a:pt x="33459" y="169016"/>
                    <a:pt x="21237" y="136416"/>
                  </a:cubicBezTo>
                  <a:lnTo>
                    <a:pt x="0" y="136416"/>
                  </a:lnTo>
                  <a:cubicBezTo>
                    <a:pt x="12995" y="180332"/>
                    <a:pt x="53626" y="212374"/>
                    <a:pt x="101738" y="212374"/>
                  </a:cubicBezTo>
                  <a:cubicBezTo>
                    <a:pt x="131046" y="212374"/>
                    <a:pt x="157564" y="200484"/>
                    <a:pt x="176771" y="181278"/>
                  </a:cubicBezTo>
                  <a:cubicBezTo>
                    <a:pt x="189087" y="168938"/>
                    <a:pt x="198395" y="153592"/>
                    <a:pt x="203478" y="136416"/>
                  </a:cubicBezTo>
                  <a:lnTo>
                    <a:pt x="182239" y="136416"/>
                  </a:lnTo>
                  <a:cubicBezTo>
                    <a:pt x="177904" y="148011"/>
                    <a:pt x="171119" y="158428"/>
                    <a:pt x="162522" y="167016"/>
                  </a:cubicBez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BA3076B1-0E21-81B1-3FE5-D3F2D36F9A2F}"/>
                </a:ext>
              </a:extLst>
            </p:cNvPr>
            <p:cNvSpPr/>
            <p:nvPr/>
          </p:nvSpPr>
          <p:spPr>
            <a:xfrm>
              <a:off x="11643759" y="374783"/>
              <a:ext cx="131048" cy="131328"/>
            </a:xfrm>
            <a:custGeom>
              <a:avLst/>
              <a:gdLst>
                <a:gd name="connsiteX0" fmla="*/ 131048 w 131048"/>
                <a:gd name="connsiteY0" fmla="*/ 0 h 131328"/>
                <a:gd name="connsiteX1" fmla="*/ 0 w 131048"/>
                <a:gd name="connsiteY1" fmla="*/ 0 h 131328"/>
                <a:gd name="connsiteX2" fmla="*/ 0 w 131048"/>
                <a:gd name="connsiteY2" fmla="*/ 29040 h 131328"/>
                <a:gd name="connsiteX3" fmla="*/ 50990 w 131048"/>
                <a:gd name="connsiteY3" fmla="*/ 29040 h 131328"/>
                <a:gd name="connsiteX4" fmla="*/ 50990 w 131048"/>
                <a:gd name="connsiteY4" fmla="*/ 131328 h 131328"/>
                <a:gd name="connsiteX5" fmla="*/ 80058 w 131048"/>
                <a:gd name="connsiteY5" fmla="*/ 131328 h 131328"/>
                <a:gd name="connsiteX6" fmla="*/ 80058 w 131048"/>
                <a:gd name="connsiteY6" fmla="*/ 29040 h 131328"/>
                <a:gd name="connsiteX7" fmla="*/ 131048 w 131048"/>
                <a:gd name="connsiteY7" fmla="*/ 29040 h 131328"/>
                <a:gd name="connsiteX8" fmla="*/ 131048 w 131048"/>
                <a:gd name="connsiteY8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48" h="131328">
                  <a:moveTo>
                    <a:pt x="131048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50990" y="29040"/>
                  </a:lnTo>
                  <a:lnTo>
                    <a:pt x="50990" y="131328"/>
                  </a:lnTo>
                  <a:lnTo>
                    <a:pt x="80058" y="131328"/>
                  </a:lnTo>
                  <a:lnTo>
                    <a:pt x="80058" y="29040"/>
                  </a:lnTo>
                  <a:lnTo>
                    <a:pt x="131048" y="29040"/>
                  </a:lnTo>
                  <a:lnTo>
                    <a:pt x="1310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D9F0E015-D2D6-2FB5-BF61-DCBFEB445F21}"/>
                </a:ext>
              </a:extLst>
            </p:cNvPr>
            <p:cNvSpPr/>
            <p:nvPr/>
          </p:nvSpPr>
          <p:spPr>
            <a:xfrm>
              <a:off x="11803547" y="374783"/>
              <a:ext cx="57924" cy="131328"/>
            </a:xfrm>
            <a:custGeom>
              <a:avLst/>
              <a:gdLst>
                <a:gd name="connsiteX0" fmla="*/ 57924 w 57924"/>
                <a:gd name="connsiteY0" fmla="*/ 0 h 131328"/>
                <a:gd name="connsiteX1" fmla="*/ 0 w 57924"/>
                <a:gd name="connsiteY1" fmla="*/ 0 h 131328"/>
                <a:gd name="connsiteX2" fmla="*/ 0 w 57924"/>
                <a:gd name="connsiteY2" fmla="*/ 29040 h 131328"/>
                <a:gd name="connsiteX3" fmla="*/ 28950 w 57924"/>
                <a:gd name="connsiteY3" fmla="*/ 29040 h 131328"/>
                <a:gd name="connsiteX4" fmla="*/ 28950 w 57924"/>
                <a:gd name="connsiteY4" fmla="*/ 131328 h 131328"/>
                <a:gd name="connsiteX5" fmla="*/ 57924 w 57924"/>
                <a:gd name="connsiteY5" fmla="*/ 131328 h 131328"/>
                <a:gd name="connsiteX6" fmla="*/ 57924 w 57924"/>
                <a:gd name="connsiteY6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24" h="131328">
                  <a:moveTo>
                    <a:pt x="57924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28950" y="29040"/>
                  </a:lnTo>
                  <a:lnTo>
                    <a:pt x="28950" y="131328"/>
                  </a:lnTo>
                  <a:lnTo>
                    <a:pt x="57924" y="131328"/>
                  </a:lnTo>
                  <a:lnTo>
                    <a:pt x="579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A3FF83A-F5F0-2F2D-B100-15DFF3156087}"/>
                </a:ext>
              </a:extLst>
            </p:cNvPr>
            <p:cNvSpPr/>
            <p:nvPr/>
          </p:nvSpPr>
          <p:spPr>
            <a:xfrm>
              <a:off x="11276600" y="331011"/>
              <a:ext cx="306222" cy="218772"/>
            </a:xfrm>
            <a:custGeom>
              <a:avLst/>
              <a:gdLst>
                <a:gd name="connsiteX0" fmla="*/ 131064 w 306222"/>
                <a:gd name="connsiteY0" fmla="*/ 87335 h 218772"/>
                <a:gd name="connsiteX1" fmla="*/ 217940 w 306222"/>
                <a:gd name="connsiteY1" fmla="*/ 87335 h 218772"/>
                <a:gd name="connsiteX2" fmla="*/ 217940 w 306222"/>
                <a:gd name="connsiteY2" fmla="*/ 131653 h 218772"/>
                <a:gd name="connsiteX3" fmla="*/ 131064 w 306222"/>
                <a:gd name="connsiteY3" fmla="*/ 131653 h 218772"/>
                <a:gd name="connsiteX4" fmla="*/ 131064 w 306222"/>
                <a:gd name="connsiteY4" fmla="*/ 218773 h 218772"/>
                <a:gd name="connsiteX5" fmla="*/ 86873 w 306222"/>
                <a:gd name="connsiteY5" fmla="*/ 218773 h 218772"/>
                <a:gd name="connsiteX6" fmla="*/ 86873 w 306222"/>
                <a:gd name="connsiteY6" fmla="*/ 131653 h 218772"/>
                <a:gd name="connsiteX7" fmla="*/ 0 w 306222"/>
                <a:gd name="connsiteY7" fmla="*/ 131653 h 218772"/>
                <a:gd name="connsiteX8" fmla="*/ 0 w 306222"/>
                <a:gd name="connsiteY8" fmla="*/ 87335 h 218772"/>
                <a:gd name="connsiteX9" fmla="*/ 86873 w 306222"/>
                <a:gd name="connsiteY9" fmla="*/ 87335 h 218772"/>
                <a:gd name="connsiteX10" fmla="*/ 86873 w 306222"/>
                <a:gd name="connsiteY10" fmla="*/ 217 h 218772"/>
                <a:gd name="connsiteX11" fmla="*/ 131064 w 306222"/>
                <a:gd name="connsiteY11" fmla="*/ 217 h 218772"/>
                <a:gd name="connsiteX12" fmla="*/ 131064 w 306222"/>
                <a:gd name="connsiteY12" fmla="*/ 87335 h 218772"/>
                <a:gd name="connsiteX13" fmla="*/ 131064 w 306222"/>
                <a:gd name="connsiteY13" fmla="*/ 87335 h 218772"/>
                <a:gd name="connsiteX14" fmla="*/ 262024 w 306222"/>
                <a:gd name="connsiteY14" fmla="*/ 0 h 218772"/>
                <a:gd name="connsiteX15" fmla="*/ 262024 w 306222"/>
                <a:gd name="connsiteY15" fmla="*/ 218773 h 218772"/>
                <a:gd name="connsiteX16" fmla="*/ 306222 w 306222"/>
                <a:gd name="connsiteY16" fmla="*/ 218773 h 218772"/>
                <a:gd name="connsiteX17" fmla="*/ 306222 w 306222"/>
                <a:gd name="connsiteY17" fmla="*/ 0 h 218772"/>
                <a:gd name="connsiteX18" fmla="*/ 262024 w 306222"/>
                <a:gd name="connsiteY18" fmla="*/ 0 h 2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222" h="218772">
                  <a:moveTo>
                    <a:pt x="131064" y="87335"/>
                  </a:moveTo>
                  <a:lnTo>
                    <a:pt x="217940" y="87335"/>
                  </a:lnTo>
                  <a:lnTo>
                    <a:pt x="217940" y="131653"/>
                  </a:lnTo>
                  <a:lnTo>
                    <a:pt x="131064" y="131653"/>
                  </a:lnTo>
                  <a:lnTo>
                    <a:pt x="131064" y="218773"/>
                  </a:lnTo>
                  <a:lnTo>
                    <a:pt x="86873" y="218773"/>
                  </a:lnTo>
                  <a:lnTo>
                    <a:pt x="86873" y="131653"/>
                  </a:lnTo>
                  <a:lnTo>
                    <a:pt x="0" y="131653"/>
                  </a:lnTo>
                  <a:lnTo>
                    <a:pt x="0" y="87335"/>
                  </a:lnTo>
                  <a:lnTo>
                    <a:pt x="86873" y="87335"/>
                  </a:lnTo>
                  <a:lnTo>
                    <a:pt x="86873" y="217"/>
                  </a:lnTo>
                  <a:lnTo>
                    <a:pt x="131064" y="217"/>
                  </a:lnTo>
                  <a:lnTo>
                    <a:pt x="131064" y="87335"/>
                  </a:lnTo>
                  <a:lnTo>
                    <a:pt x="131064" y="87335"/>
                  </a:lnTo>
                  <a:close/>
                  <a:moveTo>
                    <a:pt x="262024" y="0"/>
                  </a:moveTo>
                  <a:lnTo>
                    <a:pt x="262024" y="218773"/>
                  </a:lnTo>
                  <a:lnTo>
                    <a:pt x="306222" y="218773"/>
                  </a:lnTo>
                  <a:lnTo>
                    <a:pt x="306222" y="0"/>
                  </a:lnTo>
                  <a:lnTo>
                    <a:pt x="2620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84090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Бол. заголовок + текст 3 колонк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2F404D73-3545-45A1-8418-8E44B569DD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6001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F896E7A-A7CE-4733-BF26-81CEBBD0F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249FF03E-5D1D-4F8B-B34F-7E5C4DA8ED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7038" y="3240000"/>
            <a:ext cx="3239999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5F1E5FE-8119-439D-68BD-74DFDD8FDA6A}"/>
              </a:ext>
            </a:extLst>
          </p:cNvPr>
          <p:cNvGrpSpPr/>
          <p:nvPr userDrawn="1"/>
        </p:nvGrpSpPr>
        <p:grpSpPr>
          <a:xfrm>
            <a:off x="9232900" y="293602"/>
            <a:ext cx="2628571" cy="300014"/>
            <a:chOff x="9232900" y="293602"/>
            <a:chExt cx="2628571" cy="300014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15F2A3A0-A537-E304-045A-FEDA7C384663}"/>
                </a:ext>
              </a:extLst>
            </p:cNvPr>
            <p:cNvSpPr/>
            <p:nvPr/>
          </p:nvSpPr>
          <p:spPr>
            <a:xfrm>
              <a:off x="10960738" y="293602"/>
              <a:ext cx="2334" cy="300014"/>
            </a:xfrm>
            <a:custGeom>
              <a:avLst/>
              <a:gdLst>
                <a:gd name="connsiteX0" fmla="*/ 0 w 2334"/>
                <a:gd name="connsiteY0" fmla="*/ 0 h 300014"/>
                <a:gd name="connsiteX1" fmla="*/ 0 w 2334"/>
                <a:gd name="connsiteY1" fmla="*/ 300014 h 3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4" h="300014">
                  <a:moveTo>
                    <a:pt x="0" y="0"/>
                  </a:moveTo>
                  <a:lnTo>
                    <a:pt x="0" y="300014"/>
                  </a:lnTo>
                </a:path>
              </a:pathLst>
            </a:custGeom>
            <a:ln w="1158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83A9F644-8FA4-05DD-63F2-A4FC3A028C19}"/>
                </a:ext>
              </a:extLst>
            </p:cNvPr>
            <p:cNvSpPr/>
            <p:nvPr/>
          </p:nvSpPr>
          <p:spPr>
            <a:xfrm>
              <a:off x="9232900" y="343796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0 w 199821"/>
                <a:gd name="connsiteY2" fmla="*/ 68208 h 68207"/>
                <a:gd name="connsiteX3" fmla="*/ 0 w 199821"/>
                <a:gd name="connsiteY3" fmla="*/ 0 h 68207"/>
                <a:gd name="connsiteX4" fmla="*/ 20137 w 199821"/>
                <a:gd name="connsiteY4" fmla="*/ 0 h 68207"/>
                <a:gd name="connsiteX5" fmla="*/ 20137 w 199821"/>
                <a:gd name="connsiteY5" fmla="*/ 48055 h 68207"/>
                <a:gd name="connsiteX6" fmla="*/ 179685 w 199821"/>
                <a:gd name="connsiteY6" fmla="*/ 48055 h 68207"/>
                <a:gd name="connsiteX7" fmla="*/ 179685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20137" y="0"/>
                  </a:lnTo>
                  <a:lnTo>
                    <a:pt x="20137" y="48055"/>
                  </a:lnTo>
                  <a:lnTo>
                    <a:pt x="179685" y="48055"/>
                  </a:lnTo>
                  <a:lnTo>
                    <a:pt x="179685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AA67F8F9-EAF2-A7A1-C25E-B49721E452C9}"/>
                </a:ext>
              </a:extLst>
            </p:cNvPr>
            <p:cNvSpPr/>
            <p:nvPr/>
          </p:nvSpPr>
          <p:spPr>
            <a:xfrm>
              <a:off x="9232900" y="472461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179685 w 199821"/>
                <a:gd name="connsiteY2" fmla="*/ 68208 h 68207"/>
                <a:gd name="connsiteX3" fmla="*/ 179685 w 199821"/>
                <a:gd name="connsiteY3" fmla="*/ 20152 h 68207"/>
                <a:gd name="connsiteX4" fmla="*/ 20137 w 199821"/>
                <a:gd name="connsiteY4" fmla="*/ 20152 h 68207"/>
                <a:gd name="connsiteX5" fmla="*/ 20137 w 199821"/>
                <a:gd name="connsiteY5" fmla="*/ 68208 h 68207"/>
                <a:gd name="connsiteX6" fmla="*/ 0 w 199821"/>
                <a:gd name="connsiteY6" fmla="*/ 68208 h 68207"/>
                <a:gd name="connsiteX7" fmla="*/ 0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179685" y="68208"/>
                  </a:lnTo>
                  <a:lnTo>
                    <a:pt x="179685" y="20152"/>
                  </a:lnTo>
                  <a:lnTo>
                    <a:pt x="20137" y="20152"/>
                  </a:lnTo>
                  <a:lnTo>
                    <a:pt x="20137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281A8D95-B08E-5531-D59A-A0ABC5260B18}"/>
                </a:ext>
              </a:extLst>
            </p:cNvPr>
            <p:cNvSpPr/>
            <p:nvPr/>
          </p:nvSpPr>
          <p:spPr>
            <a:xfrm>
              <a:off x="10055423" y="343796"/>
              <a:ext cx="199822" cy="20152"/>
            </a:xfrm>
            <a:custGeom>
              <a:avLst/>
              <a:gdLst>
                <a:gd name="connsiteX0" fmla="*/ 0 w 199822"/>
                <a:gd name="connsiteY0" fmla="*/ 0 h 20152"/>
                <a:gd name="connsiteX1" fmla="*/ 0 w 199822"/>
                <a:gd name="connsiteY1" fmla="*/ 20152 h 20152"/>
                <a:gd name="connsiteX2" fmla="*/ 199822 w 199822"/>
                <a:gd name="connsiteY2" fmla="*/ 20152 h 20152"/>
                <a:gd name="connsiteX3" fmla="*/ 199822 w 199822"/>
                <a:gd name="connsiteY3" fmla="*/ 0 h 20152"/>
                <a:gd name="connsiteX4" fmla="*/ 0 w 199822"/>
                <a:gd name="connsiteY4" fmla="*/ 0 h 2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22" h="20152">
                  <a:moveTo>
                    <a:pt x="0" y="0"/>
                  </a:moveTo>
                  <a:lnTo>
                    <a:pt x="0" y="20152"/>
                  </a:lnTo>
                  <a:lnTo>
                    <a:pt x="199822" y="20152"/>
                  </a:lnTo>
                  <a:lnTo>
                    <a:pt x="199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A8AD825A-B1DD-A6C3-A976-FDBF82EF7E67}"/>
                </a:ext>
              </a:extLst>
            </p:cNvPr>
            <p:cNvSpPr/>
            <p:nvPr/>
          </p:nvSpPr>
          <p:spPr>
            <a:xfrm>
              <a:off x="10145265" y="412004"/>
              <a:ext cx="20136" cy="128664"/>
            </a:xfrm>
            <a:custGeom>
              <a:avLst/>
              <a:gdLst>
                <a:gd name="connsiteX0" fmla="*/ 20137 w 20136"/>
                <a:gd name="connsiteY0" fmla="*/ 0 h 128664"/>
                <a:gd name="connsiteX1" fmla="*/ 0 w 20136"/>
                <a:gd name="connsiteY1" fmla="*/ 0 h 128664"/>
                <a:gd name="connsiteX2" fmla="*/ 0 w 20136"/>
                <a:gd name="connsiteY2" fmla="*/ 128665 h 128664"/>
                <a:gd name="connsiteX3" fmla="*/ 20137 w 20136"/>
                <a:gd name="connsiteY3" fmla="*/ 128665 h 128664"/>
                <a:gd name="connsiteX4" fmla="*/ 20137 w 20136"/>
                <a:gd name="connsiteY4" fmla="*/ 0 h 1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6" h="128664">
                  <a:moveTo>
                    <a:pt x="20137" y="0"/>
                  </a:moveTo>
                  <a:lnTo>
                    <a:pt x="0" y="0"/>
                  </a:lnTo>
                  <a:lnTo>
                    <a:pt x="0" y="128665"/>
                  </a:lnTo>
                  <a:lnTo>
                    <a:pt x="20137" y="128665"/>
                  </a:lnTo>
                  <a:lnTo>
                    <a:pt x="20137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CF71B63B-9987-0202-8C63-65F8909F7214}"/>
                </a:ext>
              </a:extLst>
            </p:cNvPr>
            <p:cNvSpPr/>
            <p:nvPr/>
          </p:nvSpPr>
          <p:spPr>
            <a:xfrm>
              <a:off x="10428455" y="472460"/>
              <a:ext cx="204748" cy="75959"/>
            </a:xfrm>
            <a:custGeom>
              <a:avLst/>
              <a:gdLst>
                <a:gd name="connsiteX0" fmla="*/ 204748 w 204748"/>
                <a:gd name="connsiteY0" fmla="*/ 0 h 75959"/>
                <a:gd name="connsiteX1" fmla="*/ 204748 w 204748"/>
                <a:gd name="connsiteY1" fmla="*/ 68208 h 75959"/>
                <a:gd name="connsiteX2" fmla="*/ 184611 w 204748"/>
                <a:gd name="connsiteY2" fmla="*/ 68208 h 75959"/>
                <a:gd name="connsiteX3" fmla="*/ 184611 w 204748"/>
                <a:gd name="connsiteY3" fmla="*/ 36073 h 75959"/>
                <a:gd name="connsiteX4" fmla="*/ 176771 w 204748"/>
                <a:gd name="connsiteY4" fmla="*/ 44862 h 75959"/>
                <a:gd name="connsiteX5" fmla="*/ 101738 w 204748"/>
                <a:gd name="connsiteY5" fmla="*/ 75959 h 75959"/>
                <a:gd name="connsiteX6" fmla="*/ 0 w 204748"/>
                <a:gd name="connsiteY6" fmla="*/ 0 h 75959"/>
                <a:gd name="connsiteX7" fmla="*/ 21237 w 204748"/>
                <a:gd name="connsiteY7" fmla="*/ 0 h 75959"/>
                <a:gd name="connsiteX8" fmla="*/ 101738 w 204748"/>
                <a:gd name="connsiteY8" fmla="*/ 55807 h 75959"/>
                <a:gd name="connsiteX9" fmla="*/ 162520 w 204748"/>
                <a:gd name="connsiteY9" fmla="*/ 30601 h 75959"/>
                <a:gd name="connsiteX10" fmla="*/ 182239 w 204748"/>
                <a:gd name="connsiteY10" fmla="*/ 0 h 75959"/>
                <a:gd name="connsiteX11" fmla="*/ 204748 w 204748"/>
                <a:gd name="connsiteY11" fmla="*/ 0 h 7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48" h="75959">
                  <a:moveTo>
                    <a:pt x="204748" y="0"/>
                  </a:moveTo>
                  <a:lnTo>
                    <a:pt x="204748" y="68208"/>
                  </a:lnTo>
                  <a:lnTo>
                    <a:pt x="184611" y="68208"/>
                  </a:lnTo>
                  <a:lnTo>
                    <a:pt x="184611" y="36073"/>
                  </a:lnTo>
                  <a:cubicBezTo>
                    <a:pt x="182179" y="39142"/>
                    <a:pt x="179545" y="42087"/>
                    <a:pt x="176771" y="44862"/>
                  </a:cubicBezTo>
                  <a:cubicBezTo>
                    <a:pt x="157564" y="64069"/>
                    <a:pt x="131046" y="75959"/>
                    <a:pt x="101738" y="75959"/>
                  </a:cubicBezTo>
                  <a:cubicBezTo>
                    <a:pt x="53626" y="75959"/>
                    <a:pt x="12995" y="43917"/>
                    <a:pt x="0" y="0"/>
                  </a:cubicBezTo>
                  <a:lnTo>
                    <a:pt x="21237" y="0"/>
                  </a:lnTo>
                  <a:cubicBezTo>
                    <a:pt x="33459" y="32600"/>
                    <a:pt x="64887" y="55807"/>
                    <a:pt x="101738" y="55807"/>
                  </a:cubicBezTo>
                  <a:cubicBezTo>
                    <a:pt x="125468" y="55807"/>
                    <a:pt x="146969" y="46180"/>
                    <a:pt x="162520" y="30601"/>
                  </a:cubicBezTo>
                  <a:cubicBezTo>
                    <a:pt x="171119" y="22012"/>
                    <a:pt x="177904" y="11595"/>
                    <a:pt x="182239" y="0"/>
                  </a:cubicBezTo>
                  <a:lnTo>
                    <a:pt x="2047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02902F22-64FD-869E-DF87-BF74EFDE4A5B}"/>
                </a:ext>
              </a:extLst>
            </p:cNvPr>
            <p:cNvSpPr/>
            <p:nvPr/>
          </p:nvSpPr>
          <p:spPr>
            <a:xfrm>
              <a:off x="10428455" y="336045"/>
              <a:ext cx="204748" cy="75958"/>
            </a:xfrm>
            <a:custGeom>
              <a:avLst/>
              <a:gdLst>
                <a:gd name="connsiteX0" fmla="*/ 204748 w 204748"/>
                <a:gd name="connsiteY0" fmla="*/ 7751 h 75958"/>
                <a:gd name="connsiteX1" fmla="*/ 204748 w 204748"/>
                <a:gd name="connsiteY1" fmla="*/ 75959 h 75958"/>
                <a:gd name="connsiteX2" fmla="*/ 182239 w 204748"/>
                <a:gd name="connsiteY2" fmla="*/ 75959 h 75958"/>
                <a:gd name="connsiteX3" fmla="*/ 162520 w 204748"/>
                <a:gd name="connsiteY3" fmla="*/ 45358 h 75958"/>
                <a:gd name="connsiteX4" fmla="*/ 101738 w 204748"/>
                <a:gd name="connsiteY4" fmla="*/ 20152 h 75958"/>
                <a:gd name="connsiteX5" fmla="*/ 40956 w 204748"/>
                <a:gd name="connsiteY5" fmla="*/ 45358 h 75958"/>
                <a:gd name="connsiteX6" fmla="*/ 21237 w 204748"/>
                <a:gd name="connsiteY6" fmla="*/ 75959 h 75958"/>
                <a:gd name="connsiteX7" fmla="*/ 0 w 204748"/>
                <a:gd name="connsiteY7" fmla="*/ 75959 h 75958"/>
                <a:gd name="connsiteX8" fmla="*/ 26705 w 204748"/>
                <a:gd name="connsiteY8" fmla="*/ 31097 h 75958"/>
                <a:gd name="connsiteX9" fmla="*/ 101738 w 204748"/>
                <a:gd name="connsiteY9" fmla="*/ 0 h 75958"/>
                <a:gd name="connsiteX10" fmla="*/ 176771 w 204748"/>
                <a:gd name="connsiteY10" fmla="*/ 31097 h 75958"/>
                <a:gd name="connsiteX11" fmla="*/ 184611 w 204748"/>
                <a:gd name="connsiteY11" fmla="*/ 39886 h 75958"/>
                <a:gd name="connsiteX12" fmla="*/ 184611 w 204748"/>
                <a:gd name="connsiteY12" fmla="*/ 7751 h 75958"/>
                <a:gd name="connsiteX13" fmla="*/ 204748 w 204748"/>
                <a:gd name="connsiteY13" fmla="*/ 7751 h 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748" h="75958">
                  <a:moveTo>
                    <a:pt x="204748" y="7751"/>
                  </a:moveTo>
                  <a:lnTo>
                    <a:pt x="204748" y="75959"/>
                  </a:lnTo>
                  <a:lnTo>
                    <a:pt x="182239" y="75959"/>
                  </a:lnTo>
                  <a:cubicBezTo>
                    <a:pt x="177904" y="64363"/>
                    <a:pt x="171119" y="53946"/>
                    <a:pt x="162520" y="45358"/>
                  </a:cubicBezTo>
                  <a:cubicBezTo>
                    <a:pt x="146969" y="29779"/>
                    <a:pt x="125468" y="20152"/>
                    <a:pt x="101738" y="20152"/>
                  </a:cubicBezTo>
                  <a:cubicBezTo>
                    <a:pt x="78008" y="20152"/>
                    <a:pt x="56507" y="29779"/>
                    <a:pt x="40956" y="45358"/>
                  </a:cubicBezTo>
                  <a:cubicBezTo>
                    <a:pt x="32359" y="53946"/>
                    <a:pt x="25575" y="64363"/>
                    <a:pt x="21237" y="75959"/>
                  </a:cubicBezTo>
                  <a:lnTo>
                    <a:pt x="0" y="75959"/>
                  </a:lnTo>
                  <a:cubicBezTo>
                    <a:pt x="5080" y="58783"/>
                    <a:pt x="14389" y="43436"/>
                    <a:pt x="26705" y="31097"/>
                  </a:cubicBezTo>
                  <a:cubicBezTo>
                    <a:pt x="45912" y="11890"/>
                    <a:pt x="72430" y="0"/>
                    <a:pt x="101738" y="0"/>
                  </a:cubicBezTo>
                  <a:cubicBezTo>
                    <a:pt x="131046" y="0"/>
                    <a:pt x="157564" y="11890"/>
                    <a:pt x="176771" y="31097"/>
                  </a:cubicBezTo>
                  <a:cubicBezTo>
                    <a:pt x="179545" y="33871"/>
                    <a:pt x="182179" y="36817"/>
                    <a:pt x="184611" y="39886"/>
                  </a:cubicBezTo>
                  <a:lnTo>
                    <a:pt x="184611" y="7751"/>
                  </a:lnTo>
                  <a:lnTo>
                    <a:pt x="204748" y="7751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0F9E046D-D9B5-1DFA-0FA9-099ECF33E60B}"/>
                </a:ext>
              </a:extLst>
            </p:cNvPr>
            <p:cNvSpPr/>
            <p:nvPr/>
          </p:nvSpPr>
          <p:spPr>
            <a:xfrm>
              <a:off x="9656507" y="336045"/>
              <a:ext cx="203478" cy="212374"/>
            </a:xfrm>
            <a:custGeom>
              <a:avLst/>
              <a:gdLst>
                <a:gd name="connsiteX0" fmla="*/ 40956 w 203478"/>
                <a:gd name="connsiteY0" fmla="*/ 45358 h 212374"/>
                <a:gd name="connsiteX1" fmla="*/ 101738 w 203478"/>
                <a:gd name="connsiteY1" fmla="*/ 20152 h 212374"/>
                <a:gd name="connsiteX2" fmla="*/ 162522 w 203478"/>
                <a:gd name="connsiteY2" fmla="*/ 45358 h 212374"/>
                <a:gd name="connsiteX3" fmla="*/ 182239 w 203478"/>
                <a:gd name="connsiteY3" fmla="*/ 75959 h 212374"/>
                <a:gd name="connsiteX4" fmla="*/ 203478 w 203478"/>
                <a:gd name="connsiteY4" fmla="*/ 75959 h 212374"/>
                <a:gd name="connsiteX5" fmla="*/ 176771 w 203478"/>
                <a:gd name="connsiteY5" fmla="*/ 31097 h 212374"/>
                <a:gd name="connsiteX6" fmla="*/ 101738 w 203478"/>
                <a:gd name="connsiteY6" fmla="*/ 0 h 212374"/>
                <a:gd name="connsiteX7" fmla="*/ 26705 w 203478"/>
                <a:gd name="connsiteY7" fmla="*/ 31097 h 212374"/>
                <a:gd name="connsiteX8" fmla="*/ 0 w 203478"/>
                <a:gd name="connsiteY8" fmla="*/ 75959 h 212374"/>
                <a:gd name="connsiteX9" fmla="*/ 21237 w 203478"/>
                <a:gd name="connsiteY9" fmla="*/ 75959 h 212374"/>
                <a:gd name="connsiteX10" fmla="*/ 40956 w 203478"/>
                <a:gd name="connsiteY10" fmla="*/ 45358 h 212374"/>
                <a:gd name="connsiteX11" fmla="*/ 162522 w 203478"/>
                <a:gd name="connsiteY11" fmla="*/ 167016 h 212374"/>
                <a:gd name="connsiteX12" fmla="*/ 101738 w 203478"/>
                <a:gd name="connsiteY12" fmla="*/ 192222 h 212374"/>
                <a:gd name="connsiteX13" fmla="*/ 21237 w 203478"/>
                <a:gd name="connsiteY13" fmla="*/ 136416 h 212374"/>
                <a:gd name="connsiteX14" fmla="*/ 0 w 203478"/>
                <a:gd name="connsiteY14" fmla="*/ 136416 h 212374"/>
                <a:gd name="connsiteX15" fmla="*/ 101738 w 203478"/>
                <a:gd name="connsiteY15" fmla="*/ 212374 h 212374"/>
                <a:gd name="connsiteX16" fmla="*/ 176771 w 203478"/>
                <a:gd name="connsiteY16" fmla="*/ 181278 h 212374"/>
                <a:gd name="connsiteX17" fmla="*/ 203478 w 203478"/>
                <a:gd name="connsiteY17" fmla="*/ 136416 h 212374"/>
                <a:gd name="connsiteX18" fmla="*/ 182239 w 203478"/>
                <a:gd name="connsiteY18" fmla="*/ 136416 h 212374"/>
                <a:gd name="connsiteX19" fmla="*/ 162522 w 203478"/>
                <a:gd name="connsiteY19" fmla="*/ 167016 h 21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78" h="212374">
                  <a:moveTo>
                    <a:pt x="40956" y="45358"/>
                  </a:moveTo>
                  <a:cubicBezTo>
                    <a:pt x="56507" y="29779"/>
                    <a:pt x="78008" y="20152"/>
                    <a:pt x="101738" y="20152"/>
                  </a:cubicBezTo>
                  <a:cubicBezTo>
                    <a:pt x="125468" y="20152"/>
                    <a:pt x="146969" y="29779"/>
                    <a:pt x="162522" y="45358"/>
                  </a:cubicBezTo>
                  <a:cubicBezTo>
                    <a:pt x="171119" y="53946"/>
                    <a:pt x="177904" y="64363"/>
                    <a:pt x="182239" y="75959"/>
                  </a:cubicBezTo>
                  <a:lnTo>
                    <a:pt x="203478" y="75959"/>
                  </a:lnTo>
                  <a:cubicBezTo>
                    <a:pt x="198395" y="58783"/>
                    <a:pt x="189087" y="43436"/>
                    <a:pt x="176771" y="31097"/>
                  </a:cubicBezTo>
                  <a:cubicBezTo>
                    <a:pt x="157564" y="11890"/>
                    <a:pt x="131046" y="0"/>
                    <a:pt x="101738" y="0"/>
                  </a:cubicBezTo>
                  <a:cubicBezTo>
                    <a:pt x="72430" y="0"/>
                    <a:pt x="45912" y="11890"/>
                    <a:pt x="26705" y="31097"/>
                  </a:cubicBezTo>
                  <a:cubicBezTo>
                    <a:pt x="14389" y="43436"/>
                    <a:pt x="5080" y="58783"/>
                    <a:pt x="0" y="75959"/>
                  </a:cubicBezTo>
                  <a:lnTo>
                    <a:pt x="21237" y="75959"/>
                  </a:lnTo>
                  <a:cubicBezTo>
                    <a:pt x="25575" y="64363"/>
                    <a:pt x="32359" y="53946"/>
                    <a:pt x="40956" y="45358"/>
                  </a:cubicBezTo>
                  <a:close/>
                  <a:moveTo>
                    <a:pt x="162522" y="167016"/>
                  </a:moveTo>
                  <a:cubicBezTo>
                    <a:pt x="146969" y="182595"/>
                    <a:pt x="125468" y="192222"/>
                    <a:pt x="101738" y="192222"/>
                  </a:cubicBezTo>
                  <a:cubicBezTo>
                    <a:pt x="64887" y="192222"/>
                    <a:pt x="33459" y="169016"/>
                    <a:pt x="21237" y="136416"/>
                  </a:cubicBezTo>
                  <a:lnTo>
                    <a:pt x="0" y="136416"/>
                  </a:lnTo>
                  <a:cubicBezTo>
                    <a:pt x="12995" y="180332"/>
                    <a:pt x="53626" y="212374"/>
                    <a:pt x="101738" y="212374"/>
                  </a:cubicBezTo>
                  <a:cubicBezTo>
                    <a:pt x="131046" y="212374"/>
                    <a:pt x="157564" y="200484"/>
                    <a:pt x="176771" y="181278"/>
                  </a:cubicBezTo>
                  <a:cubicBezTo>
                    <a:pt x="189087" y="168938"/>
                    <a:pt x="198395" y="153592"/>
                    <a:pt x="203478" y="136416"/>
                  </a:cubicBezTo>
                  <a:lnTo>
                    <a:pt x="182239" y="136416"/>
                  </a:lnTo>
                  <a:cubicBezTo>
                    <a:pt x="177904" y="148011"/>
                    <a:pt x="171119" y="158428"/>
                    <a:pt x="162522" y="167016"/>
                  </a:cubicBez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BFB70502-D09C-2F10-BE6D-CD66C0EE8B9D}"/>
                </a:ext>
              </a:extLst>
            </p:cNvPr>
            <p:cNvSpPr/>
            <p:nvPr/>
          </p:nvSpPr>
          <p:spPr>
            <a:xfrm>
              <a:off x="11643759" y="374783"/>
              <a:ext cx="131048" cy="131328"/>
            </a:xfrm>
            <a:custGeom>
              <a:avLst/>
              <a:gdLst>
                <a:gd name="connsiteX0" fmla="*/ 131048 w 131048"/>
                <a:gd name="connsiteY0" fmla="*/ 0 h 131328"/>
                <a:gd name="connsiteX1" fmla="*/ 0 w 131048"/>
                <a:gd name="connsiteY1" fmla="*/ 0 h 131328"/>
                <a:gd name="connsiteX2" fmla="*/ 0 w 131048"/>
                <a:gd name="connsiteY2" fmla="*/ 29040 h 131328"/>
                <a:gd name="connsiteX3" fmla="*/ 50990 w 131048"/>
                <a:gd name="connsiteY3" fmla="*/ 29040 h 131328"/>
                <a:gd name="connsiteX4" fmla="*/ 50990 w 131048"/>
                <a:gd name="connsiteY4" fmla="*/ 131328 h 131328"/>
                <a:gd name="connsiteX5" fmla="*/ 80058 w 131048"/>
                <a:gd name="connsiteY5" fmla="*/ 131328 h 131328"/>
                <a:gd name="connsiteX6" fmla="*/ 80058 w 131048"/>
                <a:gd name="connsiteY6" fmla="*/ 29040 h 131328"/>
                <a:gd name="connsiteX7" fmla="*/ 131048 w 131048"/>
                <a:gd name="connsiteY7" fmla="*/ 29040 h 131328"/>
                <a:gd name="connsiteX8" fmla="*/ 131048 w 131048"/>
                <a:gd name="connsiteY8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48" h="131328">
                  <a:moveTo>
                    <a:pt x="131048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50990" y="29040"/>
                  </a:lnTo>
                  <a:lnTo>
                    <a:pt x="50990" y="131328"/>
                  </a:lnTo>
                  <a:lnTo>
                    <a:pt x="80058" y="131328"/>
                  </a:lnTo>
                  <a:lnTo>
                    <a:pt x="80058" y="29040"/>
                  </a:lnTo>
                  <a:lnTo>
                    <a:pt x="131048" y="29040"/>
                  </a:lnTo>
                  <a:lnTo>
                    <a:pt x="1310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2F9172E1-9834-A837-081D-B27FA913E6DD}"/>
                </a:ext>
              </a:extLst>
            </p:cNvPr>
            <p:cNvSpPr/>
            <p:nvPr/>
          </p:nvSpPr>
          <p:spPr>
            <a:xfrm>
              <a:off x="11803547" y="374783"/>
              <a:ext cx="57924" cy="131328"/>
            </a:xfrm>
            <a:custGeom>
              <a:avLst/>
              <a:gdLst>
                <a:gd name="connsiteX0" fmla="*/ 57924 w 57924"/>
                <a:gd name="connsiteY0" fmla="*/ 0 h 131328"/>
                <a:gd name="connsiteX1" fmla="*/ 0 w 57924"/>
                <a:gd name="connsiteY1" fmla="*/ 0 h 131328"/>
                <a:gd name="connsiteX2" fmla="*/ 0 w 57924"/>
                <a:gd name="connsiteY2" fmla="*/ 29040 h 131328"/>
                <a:gd name="connsiteX3" fmla="*/ 28950 w 57924"/>
                <a:gd name="connsiteY3" fmla="*/ 29040 h 131328"/>
                <a:gd name="connsiteX4" fmla="*/ 28950 w 57924"/>
                <a:gd name="connsiteY4" fmla="*/ 131328 h 131328"/>
                <a:gd name="connsiteX5" fmla="*/ 57924 w 57924"/>
                <a:gd name="connsiteY5" fmla="*/ 131328 h 131328"/>
                <a:gd name="connsiteX6" fmla="*/ 57924 w 57924"/>
                <a:gd name="connsiteY6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24" h="131328">
                  <a:moveTo>
                    <a:pt x="57924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28950" y="29040"/>
                  </a:lnTo>
                  <a:lnTo>
                    <a:pt x="28950" y="131328"/>
                  </a:lnTo>
                  <a:lnTo>
                    <a:pt x="57924" y="131328"/>
                  </a:lnTo>
                  <a:lnTo>
                    <a:pt x="579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6A8E0C47-A8DE-B5B7-04AB-96EFE58D2010}"/>
                </a:ext>
              </a:extLst>
            </p:cNvPr>
            <p:cNvSpPr/>
            <p:nvPr/>
          </p:nvSpPr>
          <p:spPr>
            <a:xfrm>
              <a:off x="11276600" y="331011"/>
              <a:ext cx="306222" cy="218772"/>
            </a:xfrm>
            <a:custGeom>
              <a:avLst/>
              <a:gdLst>
                <a:gd name="connsiteX0" fmla="*/ 131064 w 306222"/>
                <a:gd name="connsiteY0" fmla="*/ 87335 h 218772"/>
                <a:gd name="connsiteX1" fmla="*/ 217940 w 306222"/>
                <a:gd name="connsiteY1" fmla="*/ 87335 h 218772"/>
                <a:gd name="connsiteX2" fmla="*/ 217940 w 306222"/>
                <a:gd name="connsiteY2" fmla="*/ 131653 h 218772"/>
                <a:gd name="connsiteX3" fmla="*/ 131064 w 306222"/>
                <a:gd name="connsiteY3" fmla="*/ 131653 h 218772"/>
                <a:gd name="connsiteX4" fmla="*/ 131064 w 306222"/>
                <a:gd name="connsiteY4" fmla="*/ 218773 h 218772"/>
                <a:gd name="connsiteX5" fmla="*/ 86873 w 306222"/>
                <a:gd name="connsiteY5" fmla="*/ 218773 h 218772"/>
                <a:gd name="connsiteX6" fmla="*/ 86873 w 306222"/>
                <a:gd name="connsiteY6" fmla="*/ 131653 h 218772"/>
                <a:gd name="connsiteX7" fmla="*/ 0 w 306222"/>
                <a:gd name="connsiteY7" fmla="*/ 131653 h 218772"/>
                <a:gd name="connsiteX8" fmla="*/ 0 w 306222"/>
                <a:gd name="connsiteY8" fmla="*/ 87335 h 218772"/>
                <a:gd name="connsiteX9" fmla="*/ 86873 w 306222"/>
                <a:gd name="connsiteY9" fmla="*/ 87335 h 218772"/>
                <a:gd name="connsiteX10" fmla="*/ 86873 w 306222"/>
                <a:gd name="connsiteY10" fmla="*/ 217 h 218772"/>
                <a:gd name="connsiteX11" fmla="*/ 131064 w 306222"/>
                <a:gd name="connsiteY11" fmla="*/ 217 h 218772"/>
                <a:gd name="connsiteX12" fmla="*/ 131064 w 306222"/>
                <a:gd name="connsiteY12" fmla="*/ 87335 h 218772"/>
                <a:gd name="connsiteX13" fmla="*/ 131064 w 306222"/>
                <a:gd name="connsiteY13" fmla="*/ 87335 h 218772"/>
                <a:gd name="connsiteX14" fmla="*/ 262024 w 306222"/>
                <a:gd name="connsiteY14" fmla="*/ 0 h 218772"/>
                <a:gd name="connsiteX15" fmla="*/ 262024 w 306222"/>
                <a:gd name="connsiteY15" fmla="*/ 218773 h 218772"/>
                <a:gd name="connsiteX16" fmla="*/ 306222 w 306222"/>
                <a:gd name="connsiteY16" fmla="*/ 218773 h 218772"/>
                <a:gd name="connsiteX17" fmla="*/ 306222 w 306222"/>
                <a:gd name="connsiteY17" fmla="*/ 0 h 218772"/>
                <a:gd name="connsiteX18" fmla="*/ 262024 w 306222"/>
                <a:gd name="connsiteY18" fmla="*/ 0 h 2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222" h="218772">
                  <a:moveTo>
                    <a:pt x="131064" y="87335"/>
                  </a:moveTo>
                  <a:lnTo>
                    <a:pt x="217940" y="87335"/>
                  </a:lnTo>
                  <a:lnTo>
                    <a:pt x="217940" y="131653"/>
                  </a:lnTo>
                  <a:lnTo>
                    <a:pt x="131064" y="131653"/>
                  </a:lnTo>
                  <a:lnTo>
                    <a:pt x="131064" y="218773"/>
                  </a:lnTo>
                  <a:lnTo>
                    <a:pt x="86873" y="218773"/>
                  </a:lnTo>
                  <a:lnTo>
                    <a:pt x="86873" y="131653"/>
                  </a:lnTo>
                  <a:lnTo>
                    <a:pt x="0" y="131653"/>
                  </a:lnTo>
                  <a:lnTo>
                    <a:pt x="0" y="87335"/>
                  </a:lnTo>
                  <a:lnTo>
                    <a:pt x="86873" y="87335"/>
                  </a:lnTo>
                  <a:lnTo>
                    <a:pt x="86873" y="217"/>
                  </a:lnTo>
                  <a:lnTo>
                    <a:pt x="131064" y="217"/>
                  </a:lnTo>
                  <a:lnTo>
                    <a:pt x="131064" y="87335"/>
                  </a:lnTo>
                  <a:lnTo>
                    <a:pt x="131064" y="87335"/>
                  </a:lnTo>
                  <a:close/>
                  <a:moveTo>
                    <a:pt x="262024" y="0"/>
                  </a:moveTo>
                  <a:lnTo>
                    <a:pt x="262024" y="218773"/>
                  </a:lnTo>
                  <a:lnTo>
                    <a:pt x="306222" y="218773"/>
                  </a:lnTo>
                  <a:lnTo>
                    <a:pt x="306222" y="0"/>
                  </a:lnTo>
                  <a:lnTo>
                    <a:pt x="2620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3292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Бол. заголовок + текст 3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D94B963A-CC22-4B73-BBA0-B33088444A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86796F65-90F5-464D-9EA2-8E3C239F36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05879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27BC3F98-2791-4F30-96BA-21E99B0536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7711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FF5831DD-FC59-4CE5-AF8C-29D79839B3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76795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515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Бол. заголовок + текст 3 колонк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4857E8BA-7BF8-4E61-9113-68855C3E3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5880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79E8012-DF3E-4283-9BB6-33ED3428D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301193B-DF4B-4BA7-9994-89A7C43871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7711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D41E42F2-7B07-416C-A8A2-3F81F2A488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6796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8F36FEC-0798-293D-8397-F0598768808E}"/>
              </a:ext>
            </a:extLst>
          </p:cNvPr>
          <p:cNvGrpSpPr/>
          <p:nvPr userDrawn="1"/>
        </p:nvGrpSpPr>
        <p:grpSpPr>
          <a:xfrm>
            <a:off x="9232900" y="293602"/>
            <a:ext cx="2628571" cy="300014"/>
            <a:chOff x="9232900" y="293602"/>
            <a:chExt cx="2628571" cy="300014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9E77A16-3C0F-056D-A9BB-C920B2990DC7}"/>
                </a:ext>
              </a:extLst>
            </p:cNvPr>
            <p:cNvSpPr/>
            <p:nvPr/>
          </p:nvSpPr>
          <p:spPr>
            <a:xfrm>
              <a:off x="10960738" y="293602"/>
              <a:ext cx="2334" cy="300014"/>
            </a:xfrm>
            <a:custGeom>
              <a:avLst/>
              <a:gdLst>
                <a:gd name="connsiteX0" fmla="*/ 0 w 2334"/>
                <a:gd name="connsiteY0" fmla="*/ 0 h 300014"/>
                <a:gd name="connsiteX1" fmla="*/ 0 w 2334"/>
                <a:gd name="connsiteY1" fmla="*/ 300014 h 3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4" h="300014">
                  <a:moveTo>
                    <a:pt x="0" y="0"/>
                  </a:moveTo>
                  <a:lnTo>
                    <a:pt x="0" y="300014"/>
                  </a:lnTo>
                </a:path>
              </a:pathLst>
            </a:custGeom>
            <a:ln w="1158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E984A033-3299-6B1D-2E1F-A3CF265F1F99}"/>
                </a:ext>
              </a:extLst>
            </p:cNvPr>
            <p:cNvSpPr/>
            <p:nvPr/>
          </p:nvSpPr>
          <p:spPr>
            <a:xfrm>
              <a:off x="9232900" y="343796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0 w 199821"/>
                <a:gd name="connsiteY2" fmla="*/ 68208 h 68207"/>
                <a:gd name="connsiteX3" fmla="*/ 0 w 199821"/>
                <a:gd name="connsiteY3" fmla="*/ 0 h 68207"/>
                <a:gd name="connsiteX4" fmla="*/ 20137 w 199821"/>
                <a:gd name="connsiteY4" fmla="*/ 0 h 68207"/>
                <a:gd name="connsiteX5" fmla="*/ 20137 w 199821"/>
                <a:gd name="connsiteY5" fmla="*/ 48055 h 68207"/>
                <a:gd name="connsiteX6" fmla="*/ 179685 w 199821"/>
                <a:gd name="connsiteY6" fmla="*/ 48055 h 68207"/>
                <a:gd name="connsiteX7" fmla="*/ 179685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20137" y="0"/>
                  </a:lnTo>
                  <a:lnTo>
                    <a:pt x="20137" y="48055"/>
                  </a:lnTo>
                  <a:lnTo>
                    <a:pt x="179685" y="48055"/>
                  </a:lnTo>
                  <a:lnTo>
                    <a:pt x="179685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E8DAABF7-5CF7-C098-7CBE-9AE7A3916B78}"/>
                </a:ext>
              </a:extLst>
            </p:cNvPr>
            <p:cNvSpPr/>
            <p:nvPr/>
          </p:nvSpPr>
          <p:spPr>
            <a:xfrm>
              <a:off x="9232900" y="472461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179685 w 199821"/>
                <a:gd name="connsiteY2" fmla="*/ 68208 h 68207"/>
                <a:gd name="connsiteX3" fmla="*/ 179685 w 199821"/>
                <a:gd name="connsiteY3" fmla="*/ 20152 h 68207"/>
                <a:gd name="connsiteX4" fmla="*/ 20137 w 199821"/>
                <a:gd name="connsiteY4" fmla="*/ 20152 h 68207"/>
                <a:gd name="connsiteX5" fmla="*/ 20137 w 199821"/>
                <a:gd name="connsiteY5" fmla="*/ 68208 h 68207"/>
                <a:gd name="connsiteX6" fmla="*/ 0 w 199821"/>
                <a:gd name="connsiteY6" fmla="*/ 68208 h 68207"/>
                <a:gd name="connsiteX7" fmla="*/ 0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179685" y="68208"/>
                  </a:lnTo>
                  <a:lnTo>
                    <a:pt x="179685" y="20152"/>
                  </a:lnTo>
                  <a:lnTo>
                    <a:pt x="20137" y="20152"/>
                  </a:lnTo>
                  <a:lnTo>
                    <a:pt x="20137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C3BA8977-8A91-7F1A-55F1-CE8777681DFC}"/>
                </a:ext>
              </a:extLst>
            </p:cNvPr>
            <p:cNvSpPr/>
            <p:nvPr/>
          </p:nvSpPr>
          <p:spPr>
            <a:xfrm>
              <a:off x="10055423" y="343796"/>
              <a:ext cx="199822" cy="20152"/>
            </a:xfrm>
            <a:custGeom>
              <a:avLst/>
              <a:gdLst>
                <a:gd name="connsiteX0" fmla="*/ 0 w 199822"/>
                <a:gd name="connsiteY0" fmla="*/ 0 h 20152"/>
                <a:gd name="connsiteX1" fmla="*/ 0 w 199822"/>
                <a:gd name="connsiteY1" fmla="*/ 20152 h 20152"/>
                <a:gd name="connsiteX2" fmla="*/ 199822 w 199822"/>
                <a:gd name="connsiteY2" fmla="*/ 20152 h 20152"/>
                <a:gd name="connsiteX3" fmla="*/ 199822 w 199822"/>
                <a:gd name="connsiteY3" fmla="*/ 0 h 20152"/>
                <a:gd name="connsiteX4" fmla="*/ 0 w 199822"/>
                <a:gd name="connsiteY4" fmla="*/ 0 h 2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22" h="20152">
                  <a:moveTo>
                    <a:pt x="0" y="0"/>
                  </a:moveTo>
                  <a:lnTo>
                    <a:pt x="0" y="20152"/>
                  </a:lnTo>
                  <a:lnTo>
                    <a:pt x="199822" y="20152"/>
                  </a:lnTo>
                  <a:lnTo>
                    <a:pt x="199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3D3C115B-5D0F-4FAB-924C-CBD1E73800EB}"/>
                </a:ext>
              </a:extLst>
            </p:cNvPr>
            <p:cNvSpPr/>
            <p:nvPr/>
          </p:nvSpPr>
          <p:spPr>
            <a:xfrm>
              <a:off x="10145265" y="412004"/>
              <a:ext cx="20136" cy="128664"/>
            </a:xfrm>
            <a:custGeom>
              <a:avLst/>
              <a:gdLst>
                <a:gd name="connsiteX0" fmla="*/ 20137 w 20136"/>
                <a:gd name="connsiteY0" fmla="*/ 0 h 128664"/>
                <a:gd name="connsiteX1" fmla="*/ 0 w 20136"/>
                <a:gd name="connsiteY1" fmla="*/ 0 h 128664"/>
                <a:gd name="connsiteX2" fmla="*/ 0 w 20136"/>
                <a:gd name="connsiteY2" fmla="*/ 128665 h 128664"/>
                <a:gd name="connsiteX3" fmla="*/ 20137 w 20136"/>
                <a:gd name="connsiteY3" fmla="*/ 128665 h 128664"/>
                <a:gd name="connsiteX4" fmla="*/ 20137 w 20136"/>
                <a:gd name="connsiteY4" fmla="*/ 0 h 1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6" h="128664">
                  <a:moveTo>
                    <a:pt x="20137" y="0"/>
                  </a:moveTo>
                  <a:lnTo>
                    <a:pt x="0" y="0"/>
                  </a:lnTo>
                  <a:lnTo>
                    <a:pt x="0" y="128665"/>
                  </a:lnTo>
                  <a:lnTo>
                    <a:pt x="20137" y="128665"/>
                  </a:lnTo>
                  <a:lnTo>
                    <a:pt x="20137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76D15532-FD56-91AB-604B-624982F0328E}"/>
                </a:ext>
              </a:extLst>
            </p:cNvPr>
            <p:cNvSpPr/>
            <p:nvPr/>
          </p:nvSpPr>
          <p:spPr>
            <a:xfrm>
              <a:off x="10428455" y="472460"/>
              <a:ext cx="204748" cy="75959"/>
            </a:xfrm>
            <a:custGeom>
              <a:avLst/>
              <a:gdLst>
                <a:gd name="connsiteX0" fmla="*/ 204748 w 204748"/>
                <a:gd name="connsiteY0" fmla="*/ 0 h 75959"/>
                <a:gd name="connsiteX1" fmla="*/ 204748 w 204748"/>
                <a:gd name="connsiteY1" fmla="*/ 68208 h 75959"/>
                <a:gd name="connsiteX2" fmla="*/ 184611 w 204748"/>
                <a:gd name="connsiteY2" fmla="*/ 68208 h 75959"/>
                <a:gd name="connsiteX3" fmla="*/ 184611 w 204748"/>
                <a:gd name="connsiteY3" fmla="*/ 36073 h 75959"/>
                <a:gd name="connsiteX4" fmla="*/ 176771 w 204748"/>
                <a:gd name="connsiteY4" fmla="*/ 44862 h 75959"/>
                <a:gd name="connsiteX5" fmla="*/ 101738 w 204748"/>
                <a:gd name="connsiteY5" fmla="*/ 75959 h 75959"/>
                <a:gd name="connsiteX6" fmla="*/ 0 w 204748"/>
                <a:gd name="connsiteY6" fmla="*/ 0 h 75959"/>
                <a:gd name="connsiteX7" fmla="*/ 21237 w 204748"/>
                <a:gd name="connsiteY7" fmla="*/ 0 h 75959"/>
                <a:gd name="connsiteX8" fmla="*/ 101738 w 204748"/>
                <a:gd name="connsiteY8" fmla="*/ 55807 h 75959"/>
                <a:gd name="connsiteX9" fmla="*/ 162520 w 204748"/>
                <a:gd name="connsiteY9" fmla="*/ 30601 h 75959"/>
                <a:gd name="connsiteX10" fmla="*/ 182239 w 204748"/>
                <a:gd name="connsiteY10" fmla="*/ 0 h 75959"/>
                <a:gd name="connsiteX11" fmla="*/ 204748 w 204748"/>
                <a:gd name="connsiteY11" fmla="*/ 0 h 7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48" h="75959">
                  <a:moveTo>
                    <a:pt x="204748" y="0"/>
                  </a:moveTo>
                  <a:lnTo>
                    <a:pt x="204748" y="68208"/>
                  </a:lnTo>
                  <a:lnTo>
                    <a:pt x="184611" y="68208"/>
                  </a:lnTo>
                  <a:lnTo>
                    <a:pt x="184611" y="36073"/>
                  </a:lnTo>
                  <a:cubicBezTo>
                    <a:pt x="182179" y="39142"/>
                    <a:pt x="179545" y="42087"/>
                    <a:pt x="176771" y="44862"/>
                  </a:cubicBezTo>
                  <a:cubicBezTo>
                    <a:pt x="157564" y="64069"/>
                    <a:pt x="131046" y="75959"/>
                    <a:pt x="101738" y="75959"/>
                  </a:cubicBezTo>
                  <a:cubicBezTo>
                    <a:pt x="53626" y="75959"/>
                    <a:pt x="12995" y="43917"/>
                    <a:pt x="0" y="0"/>
                  </a:cubicBezTo>
                  <a:lnTo>
                    <a:pt x="21237" y="0"/>
                  </a:lnTo>
                  <a:cubicBezTo>
                    <a:pt x="33459" y="32600"/>
                    <a:pt x="64887" y="55807"/>
                    <a:pt x="101738" y="55807"/>
                  </a:cubicBezTo>
                  <a:cubicBezTo>
                    <a:pt x="125468" y="55807"/>
                    <a:pt x="146969" y="46180"/>
                    <a:pt x="162520" y="30601"/>
                  </a:cubicBezTo>
                  <a:cubicBezTo>
                    <a:pt x="171119" y="22012"/>
                    <a:pt x="177904" y="11595"/>
                    <a:pt x="182239" y="0"/>
                  </a:cubicBezTo>
                  <a:lnTo>
                    <a:pt x="2047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18C6BD2-6D7E-FC52-F9A6-2F167993ADF0}"/>
                </a:ext>
              </a:extLst>
            </p:cNvPr>
            <p:cNvSpPr/>
            <p:nvPr/>
          </p:nvSpPr>
          <p:spPr>
            <a:xfrm>
              <a:off x="10428455" y="336045"/>
              <a:ext cx="204748" cy="75958"/>
            </a:xfrm>
            <a:custGeom>
              <a:avLst/>
              <a:gdLst>
                <a:gd name="connsiteX0" fmla="*/ 204748 w 204748"/>
                <a:gd name="connsiteY0" fmla="*/ 7751 h 75958"/>
                <a:gd name="connsiteX1" fmla="*/ 204748 w 204748"/>
                <a:gd name="connsiteY1" fmla="*/ 75959 h 75958"/>
                <a:gd name="connsiteX2" fmla="*/ 182239 w 204748"/>
                <a:gd name="connsiteY2" fmla="*/ 75959 h 75958"/>
                <a:gd name="connsiteX3" fmla="*/ 162520 w 204748"/>
                <a:gd name="connsiteY3" fmla="*/ 45358 h 75958"/>
                <a:gd name="connsiteX4" fmla="*/ 101738 w 204748"/>
                <a:gd name="connsiteY4" fmla="*/ 20152 h 75958"/>
                <a:gd name="connsiteX5" fmla="*/ 40956 w 204748"/>
                <a:gd name="connsiteY5" fmla="*/ 45358 h 75958"/>
                <a:gd name="connsiteX6" fmla="*/ 21237 w 204748"/>
                <a:gd name="connsiteY6" fmla="*/ 75959 h 75958"/>
                <a:gd name="connsiteX7" fmla="*/ 0 w 204748"/>
                <a:gd name="connsiteY7" fmla="*/ 75959 h 75958"/>
                <a:gd name="connsiteX8" fmla="*/ 26705 w 204748"/>
                <a:gd name="connsiteY8" fmla="*/ 31097 h 75958"/>
                <a:gd name="connsiteX9" fmla="*/ 101738 w 204748"/>
                <a:gd name="connsiteY9" fmla="*/ 0 h 75958"/>
                <a:gd name="connsiteX10" fmla="*/ 176771 w 204748"/>
                <a:gd name="connsiteY10" fmla="*/ 31097 h 75958"/>
                <a:gd name="connsiteX11" fmla="*/ 184611 w 204748"/>
                <a:gd name="connsiteY11" fmla="*/ 39886 h 75958"/>
                <a:gd name="connsiteX12" fmla="*/ 184611 w 204748"/>
                <a:gd name="connsiteY12" fmla="*/ 7751 h 75958"/>
                <a:gd name="connsiteX13" fmla="*/ 204748 w 204748"/>
                <a:gd name="connsiteY13" fmla="*/ 7751 h 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748" h="75958">
                  <a:moveTo>
                    <a:pt x="204748" y="7751"/>
                  </a:moveTo>
                  <a:lnTo>
                    <a:pt x="204748" y="75959"/>
                  </a:lnTo>
                  <a:lnTo>
                    <a:pt x="182239" y="75959"/>
                  </a:lnTo>
                  <a:cubicBezTo>
                    <a:pt x="177904" y="64363"/>
                    <a:pt x="171119" y="53946"/>
                    <a:pt x="162520" y="45358"/>
                  </a:cubicBezTo>
                  <a:cubicBezTo>
                    <a:pt x="146969" y="29779"/>
                    <a:pt x="125468" y="20152"/>
                    <a:pt x="101738" y="20152"/>
                  </a:cubicBezTo>
                  <a:cubicBezTo>
                    <a:pt x="78008" y="20152"/>
                    <a:pt x="56507" y="29779"/>
                    <a:pt x="40956" y="45358"/>
                  </a:cubicBezTo>
                  <a:cubicBezTo>
                    <a:pt x="32359" y="53946"/>
                    <a:pt x="25575" y="64363"/>
                    <a:pt x="21237" y="75959"/>
                  </a:cubicBezTo>
                  <a:lnTo>
                    <a:pt x="0" y="75959"/>
                  </a:lnTo>
                  <a:cubicBezTo>
                    <a:pt x="5080" y="58783"/>
                    <a:pt x="14389" y="43436"/>
                    <a:pt x="26705" y="31097"/>
                  </a:cubicBezTo>
                  <a:cubicBezTo>
                    <a:pt x="45912" y="11890"/>
                    <a:pt x="72430" y="0"/>
                    <a:pt x="101738" y="0"/>
                  </a:cubicBezTo>
                  <a:cubicBezTo>
                    <a:pt x="131046" y="0"/>
                    <a:pt x="157564" y="11890"/>
                    <a:pt x="176771" y="31097"/>
                  </a:cubicBezTo>
                  <a:cubicBezTo>
                    <a:pt x="179545" y="33871"/>
                    <a:pt x="182179" y="36817"/>
                    <a:pt x="184611" y="39886"/>
                  </a:cubicBezTo>
                  <a:lnTo>
                    <a:pt x="184611" y="7751"/>
                  </a:lnTo>
                  <a:lnTo>
                    <a:pt x="204748" y="7751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F3814B24-9F9F-9E48-BCF2-9164CD030685}"/>
                </a:ext>
              </a:extLst>
            </p:cNvPr>
            <p:cNvSpPr/>
            <p:nvPr/>
          </p:nvSpPr>
          <p:spPr>
            <a:xfrm>
              <a:off x="9656507" y="336045"/>
              <a:ext cx="203478" cy="212374"/>
            </a:xfrm>
            <a:custGeom>
              <a:avLst/>
              <a:gdLst>
                <a:gd name="connsiteX0" fmla="*/ 40956 w 203478"/>
                <a:gd name="connsiteY0" fmla="*/ 45358 h 212374"/>
                <a:gd name="connsiteX1" fmla="*/ 101738 w 203478"/>
                <a:gd name="connsiteY1" fmla="*/ 20152 h 212374"/>
                <a:gd name="connsiteX2" fmla="*/ 162522 w 203478"/>
                <a:gd name="connsiteY2" fmla="*/ 45358 h 212374"/>
                <a:gd name="connsiteX3" fmla="*/ 182239 w 203478"/>
                <a:gd name="connsiteY3" fmla="*/ 75959 h 212374"/>
                <a:gd name="connsiteX4" fmla="*/ 203478 w 203478"/>
                <a:gd name="connsiteY4" fmla="*/ 75959 h 212374"/>
                <a:gd name="connsiteX5" fmla="*/ 176771 w 203478"/>
                <a:gd name="connsiteY5" fmla="*/ 31097 h 212374"/>
                <a:gd name="connsiteX6" fmla="*/ 101738 w 203478"/>
                <a:gd name="connsiteY6" fmla="*/ 0 h 212374"/>
                <a:gd name="connsiteX7" fmla="*/ 26705 w 203478"/>
                <a:gd name="connsiteY7" fmla="*/ 31097 h 212374"/>
                <a:gd name="connsiteX8" fmla="*/ 0 w 203478"/>
                <a:gd name="connsiteY8" fmla="*/ 75959 h 212374"/>
                <a:gd name="connsiteX9" fmla="*/ 21237 w 203478"/>
                <a:gd name="connsiteY9" fmla="*/ 75959 h 212374"/>
                <a:gd name="connsiteX10" fmla="*/ 40956 w 203478"/>
                <a:gd name="connsiteY10" fmla="*/ 45358 h 212374"/>
                <a:gd name="connsiteX11" fmla="*/ 162522 w 203478"/>
                <a:gd name="connsiteY11" fmla="*/ 167016 h 212374"/>
                <a:gd name="connsiteX12" fmla="*/ 101738 w 203478"/>
                <a:gd name="connsiteY12" fmla="*/ 192222 h 212374"/>
                <a:gd name="connsiteX13" fmla="*/ 21237 w 203478"/>
                <a:gd name="connsiteY13" fmla="*/ 136416 h 212374"/>
                <a:gd name="connsiteX14" fmla="*/ 0 w 203478"/>
                <a:gd name="connsiteY14" fmla="*/ 136416 h 212374"/>
                <a:gd name="connsiteX15" fmla="*/ 101738 w 203478"/>
                <a:gd name="connsiteY15" fmla="*/ 212374 h 212374"/>
                <a:gd name="connsiteX16" fmla="*/ 176771 w 203478"/>
                <a:gd name="connsiteY16" fmla="*/ 181278 h 212374"/>
                <a:gd name="connsiteX17" fmla="*/ 203478 w 203478"/>
                <a:gd name="connsiteY17" fmla="*/ 136416 h 212374"/>
                <a:gd name="connsiteX18" fmla="*/ 182239 w 203478"/>
                <a:gd name="connsiteY18" fmla="*/ 136416 h 212374"/>
                <a:gd name="connsiteX19" fmla="*/ 162522 w 203478"/>
                <a:gd name="connsiteY19" fmla="*/ 167016 h 21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78" h="212374">
                  <a:moveTo>
                    <a:pt x="40956" y="45358"/>
                  </a:moveTo>
                  <a:cubicBezTo>
                    <a:pt x="56507" y="29779"/>
                    <a:pt x="78008" y="20152"/>
                    <a:pt x="101738" y="20152"/>
                  </a:cubicBezTo>
                  <a:cubicBezTo>
                    <a:pt x="125468" y="20152"/>
                    <a:pt x="146969" y="29779"/>
                    <a:pt x="162522" y="45358"/>
                  </a:cubicBezTo>
                  <a:cubicBezTo>
                    <a:pt x="171119" y="53946"/>
                    <a:pt x="177904" y="64363"/>
                    <a:pt x="182239" y="75959"/>
                  </a:cubicBezTo>
                  <a:lnTo>
                    <a:pt x="203478" y="75959"/>
                  </a:lnTo>
                  <a:cubicBezTo>
                    <a:pt x="198395" y="58783"/>
                    <a:pt x="189087" y="43436"/>
                    <a:pt x="176771" y="31097"/>
                  </a:cubicBezTo>
                  <a:cubicBezTo>
                    <a:pt x="157564" y="11890"/>
                    <a:pt x="131046" y="0"/>
                    <a:pt x="101738" y="0"/>
                  </a:cubicBezTo>
                  <a:cubicBezTo>
                    <a:pt x="72430" y="0"/>
                    <a:pt x="45912" y="11890"/>
                    <a:pt x="26705" y="31097"/>
                  </a:cubicBezTo>
                  <a:cubicBezTo>
                    <a:pt x="14389" y="43436"/>
                    <a:pt x="5080" y="58783"/>
                    <a:pt x="0" y="75959"/>
                  </a:cubicBezTo>
                  <a:lnTo>
                    <a:pt x="21237" y="75959"/>
                  </a:lnTo>
                  <a:cubicBezTo>
                    <a:pt x="25575" y="64363"/>
                    <a:pt x="32359" y="53946"/>
                    <a:pt x="40956" y="45358"/>
                  </a:cubicBezTo>
                  <a:close/>
                  <a:moveTo>
                    <a:pt x="162522" y="167016"/>
                  </a:moveTo>
                  <a:cubicBezTo>
                    <a:pt x="146969" y="182595"/>
                    <a:pt x="125468" y="192222"/>
                    <a:pt x="101738" y="192222"/>
                  </a:cubicBezTo>
                  <a:cubicBezTo>
                    <a:pt x="64887" y="192222"/>
                    <a:pt x="33459" y="169016"/>
                    <a:pt x="21237" y="136416"/>
                  </a:cubicBezTo>
                  <a:lnTo>
                    <a:pt x="0" y="136416"/>
                  </a:lnTo>
                  <a:cubicBezTo>
                    <a:pt x="12995" y="180332"/>
                    <a:pt x="53626" y="212374"/>
                    <a:pt x="101738" y="212374"/>
                  </a:cubicBezTo>
                  <a:cubicBezTo>
                    <a:pt x="131046" y="212374"/>
                    <a:pt x="157564" y="200484"/>
                    <a:pt x="176771" y="181278"/>
                  </a:cubicBezTo>
                  <a:cubicBezTo>
                    <a:pt x="189087" y="168938"/>
                    <a:pt x="198395" y="153592"/>
                    <a:pt x="203478" y="136416"/>
                  </a:cubicBezTo>
                  <a:lnTo>
                    <a:pt x="182239" y="136416"/>
                  </a:lnTo>
                  <a:cubicBezTo>
                    <a:pt x="177904" y="148011"/>
                    <a:pt x="171119" y="158428"/>
                    <a:pt x="162522" y="167016"/>
                  </a:cubicBez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2B0F8A38-489F-BA3C-7211-8FAE6605F02B}"/>
                </a:ext>
              </a:extLst>
            </p:cNvPr>
            <p:cNvSpPr/>
            <p:nvPr/>
          </p:nvSpPr>
          <p:spPr>
            <a:xfrm>
              <a:off x="11643759" y="374783"/>
              <a:ext cx="131048" cy="131328"/>
            </a:xfrm>
            <a:custGeom>
              <a:avLst/>
              <a:gdLst>
                <a:gd name="connsiteX0" fmla="*/ 131048 w 131048"/>
                <a:gd name="connsiteY0" fmla="*/ 0 h 131328"/>
                <a:gd name="connsiteX1" fmla="*/ 0 w 131048"/>
                <a:gd name="connsiteY1" fmla="*/ 0 h 131328"/>
                <a:gd name="connsiteX2" fmla="*/ 0 w 131048"/>
                <a:gd name="connsiteY2" fmla="*/ 29040 h 131328"/>
                <a:gd name="connsiteX3" fmla="*/ 50990 w 131048"/>
                <a:gd name="connsiteY3" fmla="*/ 29040 h 131328"/>
                <a:gd name="connsiteX4" fmla="*/ 50990 w 131048"/>
                <a:gd name="connsiteY4" fmla="*/ 131328 h 131328"/>
                <a:gd name="connsiteX5" fmla="*/ 80058 w 131048"/>
                <a:gd name="connsiteY5" fmla="*/ 131328 h 131328"/>
                <a:gd name="connsiteX6" fmla="*/ 80058 w 131048"/>
                <a:gd name="connsiteY6" fmla="*/ 29040 h 131328"/>
                <a:gd name="connsiteX7" fmla="*/ 131048 w 131048"/>
                <a:gd name="connsiteY7" fmla="*/ 29040 h 131328"/>
                <a:gd name="connsiteX8" fmla="*/ 131048 w 131048"/>
                <a:gd name="connsiteY8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48" h="131328">
                  <a:moveTo>
                    <a:pt x="131048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50990" y="29040"/>
                  </a:lnTo>
                  <a:lnTo>
                    <a:pt x="50990" y="131328"/>
                  </a:lnTo>
                  <a:lnTo>
                    <a:pt x="80058" y="131328"/>
                  </a:lnTo>
                  <a:lnTo>
                    <a:pt x="80058" y="29040"/>
                  </a:lnTo>
                  <a:lnTo>
                    <a:pt x="131048" y="29040"/>
                  </a:lnTo>
                  <a:lnTo>
                    <a:pt x="1310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719ED667-FD2E-CAD6-917D-6F11907B9189}"/>
                </a:ext>
              </a:extLst>
            </p:cNvPr>
            <p:cNvSpPr/>
            <p:nvPr/>
          </p:nvSpPr>
          <p:spPr>
            <a:xfrm>
              <a:off x="11803547" y="374783"/>
              <a:ext cx="57924" cy="131328"/>
            </a:xfrm>
            <a:custGeom>
              <a:avLst/>
              <a:gdLst>
                <a:gd name="connsiteX0" fmla="*/ 57924 w 57924"/>
                <a:gd name="connsiteY0" fmla="*/ 0 h 131328"/>
                <a:gd name="connsiteX1" fmla="*/ 0 w 57924"/>
                <a:gd name="connsiteY1" fmla="*/ 0 h 131328"/>
                <a:gd name="connsiteX2" fmla="*/ 0 w 57924"/>
                <a:gd name="connsiteY2" fmla="*/ 29040 h 131328"/>
                <a:gd name="connsiteX3" fmla="*/ 28950 w 57924"/>
                <a:gd name="connsiteY3" fmla="*/ 29040 h 131328"/>
                <a:gd name="connsiteX4" fmla="*/ 28950 w 57924"/>
                <a:gd name="connsiteY4" fmla="*/ 131328 h 131328"/>
                <a:gd name="connsiteX5" fmla="*/ 57924 w 57924"/>
                <a:gd name="connsiteY5" fmla="*/ 131328 h 131328"/>
                <a:gd name="connsiteX6" fmla="*/ 57924 w 57924"/>
                <a:gd name="connsiteY6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24" h="131328">
                  <a:moveTo>
                    <a:pt x="57924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28950" y="29040"/>
                  </a:lnTo>
                  <a:lnTo>
                    <a:pt x="28950" y="131328"/>
                  </a:lnTo>
                  <a:lnTo>
                    <a:pt x="57924" y="131328"/>
                  </a:lnTo>
                  <a:lnTo>
                    <a:pt x="579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CC84CB0E-3A7F-58BE-7BB0-8CBA2D536941}"/>
                </a:ext>
              </a:extLst>
            </p:cNvPr>
            <p:cNvSpPr/>
            <p:nvPr/>
          </p:nvSpPr>
          <p:spPr>
            <a:xfrm>
              <a:off x="11276600" y="331011"/>
              <a:ext cx="306222" cy="218772"/>
            </a:xfrm>
            <a:custGeom>
              <a:avLst/>
              <a:gdLst>
                <a:gd name="connsiteX0" fmla="*/ 131064 w 306222"/>
                <a:gd name="connsiteY0" fmla="*/ 87335 h 218772"/>
                <a:gd name="connsiteX1" fmla="*/ 217940 w 306222"/>
                <a:gd name="connsiteY1" fmla="*/ 87335 h 218772"/>
                <a:gd name="connsiteX2" fmla="*/ 217940 w 306222"/>
                <a:gd name="connsiteY2" fmla="*/ 131653 h 218772"/>
                <a:gd name="connsiteX3" fmla="*/ 131064 w 306222"/>
                <a:gd name="connsiteY3" fmla="*/ 131653 h 218772"/>
                <a:gd name="connsiteX4" fmla="*/ 131064 w 306222"/>
                <a:gd name="connsiteY4" fmla="*/ 218773 h 218772"/>
                <a:gd name="connsiteX5" fmla="*/ 86873 w 306222"/>
                <a:gd name="connsiteY5" fmla="*/ 218773 h 218772"/>
                <a:gd name="connsiteX6" fmla="*/ 86873 w 306222"/>
                <a:gd name="connsiteY6" fmla="*/ 131653 h 218772"/>
                <a:gd name="connsiteX7" fmla="*/ 0 w 306222"/>
                <a:gd name="connsiteY7" fmla="*/ 131653 h 218772"/>
                <a:gd name="connsiteX8" fmla="*/ 0 w 306222"/>
                <a:gd name="connsiteY8" fmla="*/ 87335 h 218772"/>
                <a:gd name="connsiteX9" fmla="*/ 86873 w 306222"/>
                <a:gd name="connsiteY9" fmla="*/ 87335 h 218772"/>
                <a:gd name="connsiteX10" fmla="*/ 86873 w 306222"/>
                <a:gd name="connsiteY10" fmla="*/ 217 h 218772"/>
                <a:gd name="connsiteX11" fmla="*/ 131064 w 306222"/>
                <a:gd name="connsiteY11" fmla="*/ 217 h 218772"/>
                <a:gd name="connsiteX12" fmla="*/ 131064 w 306222"/>
                <a:gd name="connsiteY12" fmla="*/ 87335 h 218772"/>
                <a:gd name="connsiteX13" fmla="*/ 131064 w 306222"/>
                <a:gd name="connsiteY13" fmla="*/ 87335 h 218772"/>
                <a:gd name="connsiteX14" fmla="*/ 262024 w 306222"/>
                <a:gd name="connsiteY14" fmla="*/ 0 h 218772"/>
                <a:gd name="connsiteX15" fmla="*/ 262024 w 306222"/>
                <a:gd name="connsiteY15" fmla="*/ 218773 h 218772"/>
                <a:gd name="connsiteX16" fmla="*/ 306222 w 306222"/>
                <a:gd name="connsiteY16" fmla="*/ 218773 h 218772"/>
                <a:gd name="connsiteX17" fmla="*/ 306222 w 306222"/>
                <a:gd name="connsiteY17" fmla="*/ 0 h 218772"/>
                <a:gd name="connsiteX18" fmla="*/ 262024 w 306222"/>
                <a:gd name="connsiteY18" fmla="*/ 0 h 2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222" h="218772">
                  <a:moveTo>
                    <a:pt x="131064" y="87335"/>
                  </a:moveTo>
                  <a:lnTo>
                    <a:pt x="217940" y="87335"/>
                  </a:lnTo>
                  <a:lnTo>
                    <a:pt x="217940" y="131653"/>
                  </a:lnTo>
                  <a:lnTo>
                    <a:pt x="131064" y="131653"/>
                  </a:lnTo>
                  <a:lnTo>
                    <a:pt x="131064" y="218773"/>
                  </a:lnTo>
                  <a:lnTo>
                    <a:pt x="86873" y="218773"/>
                  </a:lnTo>
                  <a:lnTo>
                    <a:pt x="86873" y="131653"/>
                  </a:lnTo>
                  <a:lnTo>
                    <a:pt x="0" y="131653"/>
                  </a:lnTo>
                  <a:lnTo>
                    <a:pt x="0" y="87335"/>
                  </a:lnTo>
                  <a:lnTo>
                    <a:pt x="86873" y="87335"/>
                  </a:lnTo>
                  <a:lnTo>
                    <a:pt x="86873" y="217"/>
                  </a:lnTo>
                  <a:lnTo>
                    <a:pt x="131064" y="217"/>
                  </a:lnTo>
                  <a:lnTo>
                    <a:pt x="131064" y="87335"/>
                  </a:lnTo>
                  <a:lnTo>
                    <a:pt x="131064" y="87335"/>
                  </a:lnTo>
                  <a:close/>
                  <a:moveTo>
                    <a:pt x="262024" y="0"/>
                  </a:moveTo>
                  <a:lnTo>
                    <a:pt x="262024" y="218773"/>
                  </a:lnTo>
                  <a:lnTo>
                    <a:pt x="306222" y="218773"/>
                  </a:lnTo>
                  <a:lnTo>
                    <a:pt x="306222" y="0"/>
                  </a:lnTo>
                  <a:lnTo>
                    <a:pt x="2620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23566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Бол. заголовок + текст 3 колонк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13C1-AA70-2F6B-EF52-49BE76A782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6B76060-50CB-C737-7C3F-BC737385C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СЛАЙДА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64A92A-89D4-21F4-D242-EE86A2770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2F404D73-3545-45A1-8418-8E44B569DD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5880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F896E7A-A7CE-4733-BF26-81CEBBD0F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249FF03E-5D1D-4F8B-B34F-7E5C4DA8ED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76796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888D538B-40B6-4BB9-ABF8-36EC797923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47711" y="3240000"/>
            <a:ext cx="26241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Tx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  <a:defRPr sz="1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16E7457-B694-0E96-D5F0-444BFCD7CD91}"/>
              </a:ext>
            </a:extLst>
          </p:cNvPr>
          <p:cNvGrpSpPr/>
          <p:nvPr userDrawn="1"/>
        </p:nvGrpSpPr>
        <p:grpSpPr>
          <a:xfrm>
            <a:off x="9232900" y="293602"/>
            <a:ext cx="2628571" cy="300014"/>
            <a:chOff x="9232900" y="293602"/>
            <a:chExt cx="2628571" cy="300014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55A6BFFF-D0A5-8E4F-4A6D-C075AB756A4B}"/>
                </a:ext>
              </a:extLst>
            </p:cNvPr>
            <p:cNvSpPr/>
            <p:nvPr/>
          </p:nvSpPr>
          <p:spPr>
            <a:xfrm>
              <a:off x="10960738" y="293602"/>
              <a:ext cx="2334" cy="300014"/>
            </a:xfrm>
            <a:custGeom>
              <a:avLst/>
              <a:gdLst>
                <a:gd name="connsiteX0" fmla="*/ 0 w 2334"/>
                <a:gd name="connsiteY0" fmla="*/ 0 h 300014"/>
                <a:gd name="connsiteX1" fmla="*/ 0 w 2334"/>
                <a:gd name="connsiteY1" fmla="*/ 300014 h 3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4" h="300014">
                  <a:moveTo>
                    <a:pt x="0" y="0"/>
                  </a:moveTo>
                  <a:lnTo>
                    <a:pt x="0" y="300014"/>
                  </a:lnTo>
                </a:path>
              </a:pathLst>
            </a:custGeom>
            <a:ln w="1158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55326089-FD8B-A7E8-8B0D-83D72D54C14B}"/>
                </a:ext>
              </a:extLst>
            </p:cNvPr>
            <p:cNvSpPr/>
            <p:nvPr/>
          </p:nvSpPr>
          <p:spPr>
            <a:xfrm>
              <a:off x="9232900" y="343796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0 w 199821"/>
                <a:gd name="connsiteY2" fmla="*/ 68208 h 68207"/>
                <a:gd name="connsiteX3" fmla="*/ 0 w 199821"/>
                <a:gd name="connsiteY3" fmla="*/ 0 h 68207"/>
                <a:gd name="connsiteX4" fmla="*/ 20137 w 199821"/>
                <a:gd name="connsiteY4" fmla="*/ 0 h 68207"/>
                <a:gd name="connsiteX5" fmla="*/ 20137 w 199821"/>
                <a:gd name="connsiteY5" fmla="*/ 48055 h 68207"/>
                <a:gd name="connsiteX6" fmla="*/ 179685 w 199821"/>
                <a:gd name="connsiteY6" fmla="*/ 48055 h 68207"/>
                <a:gd name="connsiteX7" fmla="*/ 179685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20137" y="0"/>
                  </a:lnTo>
                  <a:lnTo>
                    <a:pt x="20137" y="48055"/>
                  </a:lnTo>
                  <a:lnTo>
                    <a:pt x="179685" y="48055"/>
                  </a:lnTo>
                  <a:lnTo>
                    <a:pt x="179685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AF58A865-03A8-65FA-A964-EB4D312A9E63}"/>
                </a:ext>
              </a:extLst>
            </p:cNvPr>
            <p:cNvSpPr/>
            <p:nvPr/>
          </p:nvSpPr>
          <p:spPr>
            <a:xfrm>
              <a:off x="9232900" y="472461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179685 w 199821"/>
                <a:gd name="connsiteY2" fmla="*/ 68208 h 68207"/>
                <a:gd name="connsiteX3" fmla="*/ 179685 w 199821"/>
                <a:gd name="connsiteY3" fmla="*/ 20152 h 68207"/>
                <a:gd name="connsiteX4" fmla="*/ 20137 w 199821"/>
                <a:gd name="connsiteY4" fmla="*/ 20152 h 68207"/>
                <a:gd name="connsiteX5" fmla="*/ 20137 w 199821"/>
                <a:gd name="connsiteY5" fmla="*/ 68208 h 68207"/>
                <a:gd name="connsiteX6" fmla="*/ 0 w 199821"/>
                <a:gd name="connsiteY6" fmla="*/ 68208 h 68207"/>
                <a:gd name="connsiteX7" fmla="*/ 0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179685" y="68208"/>
                  </a:lnTo>
                  <a:lnTo>
                    <a:pt x="179685" y="20152"/>
                  </a:lnTo>
                  <a:lnTo>
                    <a:pt x="20137" y="20152"/>
                  </a:lnTo>
                  <a:lnTo>
                    <a:pt x="20137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DFC30FE9-66C5-F145-7387-5C4A60AA2A9F}"/>
                </a:ext>
              </a:extLst>
            </p:cNvPr>
            <p:cNvSpPr/>
            <p:nvPr/>
          </p:nvSpPr>
          <p:spPr>
            <a:xfrm>
              <a:off x="10055423" y="343796"/>
              <a:ext cx="199822" cy="20152"/>
            </a:xfrm>
            <a:custGeom>
              <a:avLst/>
              <a:gdLst>
                <a:gd name="connsiteX0" fmla="*/ 0 w 199822"/>
                <a:gd name="connsiteY0" fmla="*/ 0 h 20152"/>
                <a:gd name="connsiteX1" fmla="*/ 0 w 199822"/>
                <a:gd name="connsiteY1" fmla="*/ 20152 h 20152"/>
                <a:gd name="connsiteX2" fmla="*/ 199822 w 199822"/>
                <a:gd name="connsiteY2" fmla="*/ 20152 h 20152"/>
                <a:gd name="connsiteX3" fmla="*/ 199822 w 199822"/>
                <a:gd name="connsiteY3" fmla="*/ 0 h 20152"/>
                <a:gd name="connsiteX4" fmla="*/ 0 w 199822"/>
                <a:gd name="connsiteY4" fmla="*/ 0 h 2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22" h="20152">
                  <a:moveTo>
                    <a:pt x="0" y="0"/>
                  </a:moveTo>
                  <a:lnTo>
                    <a:pt x="0" y="20152"/>
                  </a:lnTo>
                  <a:lnTo>
                    <a:pt x="199822" y="20152"/>
                  </a:lnTo>
                  <a:lnTo>
                    <a:pt x="199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9B64BB69-4BC7-4CE3-E0D7-7081CC555724}"/>
                </a:ext>
              </a:extLst>
            </p:cNvPr>
            <p:cNvSpPr/>
            <p:nvPr/>
          </p:nvSpPr>
          <p:spPr>
            <a:xfrm>
              <a:off x="10145265" y="412004"/>
              <a:ext cx="20136" cy="128664"/>
            </a:xfrm>
            <a:custGeom>
              <a:avLst/>
              <a:gdLst>
                <a:gd name="connsiteX0" fmla="*/ 20137 w 20136"/>
                <a:gd name="connsiteY0" fmla="*/ 0 h 128664"/>
                <a:gd name="connsiteX1" fmla="*/ 0 w 20136"/>
                <a:gd name="connsiteY1" fmla="*/ 0 h 128664"/>
                <a:gd name="connsiteX2" fmla="*/ 0 w 20136"/>
                <a:gd name="connsiteY2" fmla="*/ 128665 h 128664"/>
                <a:gd name="connsiteX3" fmla="*/ 20137 w 20136"/>
                <a:gd name="connsiteY3" fmla="*/ 128665 h 128664"/>
                <a:gd name="connsiteX4" fmla="*/ 20137 w 20136"/>
                <a:gd name="connsiteY4" fmla="*/ 0 h 1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6" h="128664">
                  <a:moveTo>
                    <a:pt x="20137" y="0"/>
                  </a:moveTo>
                  <a:lnTo>
                    <a:pt x="0" y="0"/>
                  </a:lnTo>
                  <a:lnTo>
                    <a:pt x="0" y="128665"/>
                  </a:lnTo>
                  <a:lnTo>
                    <a:pt x="20137" y="128665"/>
                  </a:lnTo>
                  <a:lnTo>
                    <a:pt x="20137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B0433B65-BEC8-632A-FE0A-E44A81C400D3}"/>
                </a:ext>
              </a:extLst>
            </p:cNvPr>
            <p:cNvSpPr/>
            <p:nvPr/>
          </p:nvSpPr>
          <p:spPr>
            <a:xfrm>
              <a:off x="10428455" y="472460"/>
              <a:ext cx="204748" cy="75959"/>
            </a:xfrm>
            <a:custGeom>
              <a:avLst/>
              <a:gdLst>
                <a:gd name="connsiteX0" fmla="*/ 204748 w 204748"/>
                <a:gd name="connsiteY0" fmla="*/ 0 h 75959"/>
                <a:gd name="connsiteX1" fmla="*/ 204748 w 204748"/>
                <a:gd name="connsiteY1" fmla="*/ 68208 h 75959"/>
                <a:gd name="connsiteX2" fmla="*/ 184611 w 204748"/>
                <a:gd name="connsiteY2" fmla="*/ 68208 h 75959"/>
                <a:gd name="connsiteX3" fmla="*/ 184611 w 204748"/>
                <a:gd name="connsiteY3" fmla="*/ 36073 h 75959"/>
                <a:gd name="connsiteX4" fmla="*/ 176771 w 204748"/>
                <a:gd name="connsiteY4" fmla="*/ 44862 h 75959"/>
                <a:gd name="connsiteX5" fmla="*/ 101738 w 204748"/>
                <a:gd name="connsiteY5" fmla="*/ 75959 h 75959"/>
                <a:gd name="connsiteX6" fmla="*/ 0 w 204748"/>
                <a:gd name="connsiteY6" fmla="*/ 0 h 75959"/>
                <a:gd name="connsiteX7" fmla="*/ 21237 w 204748"/>
                <a:gd name="connsiteY7" fmla="*/ 0 h 75959"/>
                <a:gd name="connsiteX8" fmla="*/ 101738 w 204748"/>
                <a:gd name="connsiteY8" fmla="*/ 55807 h 75959"/>
                <a:gd name="connsiteX9" fmla="*/ 162520 w 204748"/>
                <a:gd name="connsiteY9" fmla="*/ 30601 h 75959"/>
                <a:gd name="connsiteX10" fmla="*/ 182239 w 204748"/>
                <a:gd name="connsiteY10" fmla="*/ 0 h 75959"/>
                <a:gd name="connsiteX11" fmla="*/ 204748 w 204748"/>
                <a:gd name="connsiteY11" fmla="*/ 0 h 7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48" h="75959">
                  <a:moveTo>
                    <a:pt x="204748" y="0"/>
                  </a:moveTo>
                  <a:lnTo>
                    <a:pt x="204748" y="68208"/>
                  </a:lnTo>
                  <a:lnTo>
                    <a:pt x="184611" y="68208"/>
                  </a:lnTo>
                  <a:lnTo>
                    <a:pt x="184611" y="36073"/>
                  </a:lnTo>
                  <a:cubicBezTo>
                    <a:pt x="182179" y="39142"/>
                    <a:pt x="179545" y="42087"/>
                    <a:pt x="176771" y="44862"/>
                  </a:cubicBezTo>
                  <a:cubicBezTo>
                    <a:pt x="157564" y="64069"/>
                    <a:pt x="131046" y="75959"/>
                    <a:pt x="101738" y="75959"/>
                  </a:cubicBezTo>
                  <a:cubicBezTo>
                    <a:pt x="53626" y="75959"/>
                    <a:pt x="12995" y="43917"/>
                    <a:pt x="0" y="0"/>
                  </a:cubicBezTo>
                  <a:lnTo>
                    <a:pt x="21237" y="0"/>
                  </a:lnTo>
                  <a:cubicBezTo>
                    <a:pt x="33459" y="32600"/>
                    <a:pt x="64887" y="55807"/>
                    <a:pt x="101738" y="55807"/>
                  </a:cubicBezTo>
                  <a:cubicBezTo>
                    <a:pt x="125468" y="55807"/>
                    <a:pt x="146969" y="46180"/>
                    <a:pt x="162520" y="30601"/>
                  </a:cubicBezTo>
                  <a:cubicBezTo>
                    <a:pt x="171119" y="22012"/>
                    <a:pt x="177904" y="11595"/>
                    <a:pt x="182239" y="0"/>
                  </a:cubicBezTo>
                  <a:lnTo>
                    <a:pt x="2047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6DAD43B0-96F2-344F-CF55-5BDEC25F7FEC}"/>
                </a:ext>
              </a:extLst>
            </p:cNvPr>
            <p:cNvSpPr/>
            <p:nvPr/>
          </p:nvSpPr>
          <p:spPr>
            <a:xfrm>
              <a:off x="10428455" y="336045"/>
              <a:ext cx="204748" cy="75958"/>
            </a:xfrm>
            <a:custGeom>
              <a:avLst/>
              <a:gdLst>
                <a:gd name="connsiteX0" fmla="*/ 204748 w 204748"/>
                <a:gd name="connsiteY0" fmla="*/ 7751 h 75958"/>
                <a:gd name="connsiteX1" fmla="*/ 204748 w 204748"/>
                <a:gd name="connsiteY1" fmla="*/ 75959 h 75958"/>
                <a:gd name="connsiteX2" fmla="*/ 182239 w 204748"/>
                <a:gd name="connsiteY2" fmla="*/ 75959 h 75958"/>
                <a:gd name="connsiteX3" fmla="*/ 162520 w 204748"/>
                <a:gd name="connsiteY3" fmla="*/ 45358 h 75958"/>
                <a:gd name="connsiteX4" fmla="*/ 101738 w 204748"/>
                <a:gd name="connsiteY4" fmla="*/ 20152 h 75958"/>
                <a:gd name="connsiteX5" fmla="*/ 40956 w 204748"/>
                <a:gd name="connsiteY5" fmla="*/ 45358 h 75958"/>
                <a:gd name="connsiteX6" fmla="*/ 21237 w 204748"/>
                <a:gd name="connsiteY6" fmla="*/ 75959 h 75958"/>
                <a:gd name="connsiteX7" fmla="*/ 0 w 204748"/>
                <a:gd name="connsiteY7" fmla="*/ 75959 h 75958"/>
                <a:gd name="connsiteX8" fmla="*/ 26705 w 204748"/>
                <a:gd name="connsiteY8" fmla="*/ 31097 h 75958"/>
                <a:gd name="connsiteX9" fmla="*/ 101738 w 204748"/>
                <a:gd name="connsiteY9" fmla="*/ 0 h 75958"/>
                <a:gd name="connsiteX10" fmla="*/ 176771 w 204748"/>
                <a:gd name="connsiteY10" fmla="*/ 31097 h 75958"/>
                <a:gd name="connsiteX11" fmla="*/ 184611 w 204748"/>
                <a:gd name="connsiteY11" fmla="*/ 39886 h 75958"/>
                <a:gd name="connsiteX12" fmla="*/ 184611 w 204748"/>
                <a:gd name="connsiteY12" fmla="*/ 7751 h 75958"/>
                <a:gd name="connsiteX13" fmla="*/ 204748 w 204748"/>
                <a:gd name="connsiteY13" fmla="*/ 7751 h 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748" h="75958">
                  <a:moveTo>
                    <a:pt x="204748" y="7751"/>
                  </a:moveTo>
                  <a:lnTo>
                    <a:pt x="204748" y="75959"/>
                  </a:lnTo>
                  <a:lnTo>
                    <a:pt x="182239" y="75959"/>
                  </a:lnTo>
                  <a:cubicBezTo>
                    <a:pt x="177904" y="64363"/>
                    <a:pt x="171119" y="53946"/>
                    <a:pt x="162520" y="45358"/>
                  </a:cubicBezTo>
                  <a:cubicBezTo>
                    <a:pt x="146969" y="29779"/>
                    <a:pt x="125468" y="20152"/>
                    <a:pt x="101738" y="20152"/>
                  </a:cubicBezTo>
                  <a:cubicBezTo>
                    <a:pt x="78008" y="20152"/>
                    <a:pt x="56507" y="29779"/>
                    <a:pt x="40956" y="45358"/>
                  </a:cubicBezTo>
                  <a:cubicBezTo>
                    <a:pt x="32359" y="53946"/>
                    <a:pt x="25575" y="64363"/>
                    <a:pt x="21237" y="75959"/>
                  </a:cubicBezTo>
                  <a:lnTo>
                    <a:pt x="0" y="75959"/>
                  </a:lnTo>
                  <a:cubicBezTo>
                    <a:pt x="5080" y="58783"/>
                    <a:pt x="14389" y="43436"/>
                    <a:pt x="26705" y="31097"/>
                  </a:cubicBezTo>
                  <a:cubicBezTo>
                    <a:pt x="45912" y="11890"/>
                    <a:pt x="72430" y="0"/>
                    <a:pt x="101738" y="0"/>
                  </a:cubicBezTo>
                  <a:cubicBezTo>
                    <a:pt x="131046" y="0"/>
                    <a:pt x="157564" y="11890"/>
                    <a:pt x="176771" y="31097"/>
                  </a:cubicBezTo>
                  <a:cubicBezTo>
                    <a:pt x="179545" y="33871"/>
                    <a:pt x="182179" y="36817"/>
                    <a:pt x="184611" y="39886"/>
                  </a:cubicBezTo>
                  <a:lnTo>
                    <a:pt x="184611" y="7751"/>
                  </a:lnTo>
                  <a:lnTo>
                    <a:pt x="204748" y="7751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155AC02D-7871-CF91-F79C-1BEFCC789313}"/>
                </a:ext>
              </a:extLst>
            </p:cNvPr>
            <p:cNvSpPr/>
            <p:nvPr/>
          </p:nvSpPr>
          <p:spPr>
            <a:xfrm>
              <a:off x="9656507" y="336045"/>
              <a:ext cx="203478" cy="212374"/>
            </a:xfrm>
            <a:custGeom>
              <a:avLst/>
              <a:gdLst>
                <a:gd name="connsiteX0" fmla="*/ 40956 w 203478"/>
                <a:gd name="connsiteY0" fmla="*/ 45358 h 212374"/>
                <a:gd name="connsiteX1" fmla="*/ 101738 w 203478"/>
                <a:gd name="connsiteY1" fmla="*/ 20152 h 212374"/>
                <a:gd name="connsiteX2" fmla="*/ 162522 w 203478"/>
                <a:gd name="connsiteY2" fmla="*/ 45358 h 212374"/>
                <a:gd name="connsiteX3" fmla="*/ 182239 w 203478"/>
                <a:gd name="connsiteY3" fmla="*/ 75959 h 212374"/>
                <a:gd name="connsiteX4" fmla="*/ 203478 w 203478"/>
                <a:gd name="connsiteY4" fmla="*/ 75959 h 212374"/>
                <a:gd name="connsiteX5" fmla="*/ 176771 w 203478"/>
                <a:gd name="connsiteY5" fmla="*/ 31097 h 212374"/>
                <a:gd name="connsiteX6" fmla="*/ 101738 w 203478"/>
                <a:gd name="connsiteY6" fmla="*/ 0 h 212374"/>
                <a:gd name="connsiteX7" fmla="*/ 26705 w 203478"/>
                <a:gd name="connsiteY7" fmla="*/ 31097 h 212374"/>
                <a:gd name="connsiteX8" fmla="*/ 0 w 203478"/>
                <a:gd name="connsiteY8" fmla="*/ 75959 h 212374"/>
                <a:gd name="connsiteX9" fmla="*/ 21237 w 203478"/>
                <a:gd name="connsiteY9" fmla="*/ 75959 h 212374"/>
                <a:gd name="connsiteX10" fmla="*/ 40956 w 203478"/>
                <a:gd name="connsiteY10" fmla="*/ 45358 h 212374"/>
                <a:gd name="connsiteX11" fmla="*/ 162522 w 203478"/>
                <a:gd name="connsiteY11" fmla="*/ 167016 h 212374"/>
                <a:gd name="connsiteX12" fmla="*/ 101738 w 203478"/>
                <a:gd name="connsiteY12" fmla="*/ 192222 h 212374"/>
                <a:gd name="connsiteX13" fmla="*/ 21237 w 203478"/>
                <a:gd name="connsiteY13" fmla="*/ 136416 h 212374"/>
                <a:gd name="connsiteX14" fmla="*/ 0 w 203478"/>
                <a:gd name="connsiteY14" fmla="*/ 136416 h 212374"/>
                <a:gd name="connsiteX15" fmla="*/ 101738 w 203478"/>
                <a:gd name="connsiteY15" fmla="*/ 212374 h 212374"/>
                <a:gd name="connsiteX16" fmla="*/ 176771 w 203478"/>
                <a:gd name="connsiteY16" fmla="*/ 181278 h 212374"/>
                <a:gd name="connsiteX17" fmla="*/ 203478 w 203478"/>
                <a:gd name="connsiteY17" fmla="*/ 136416 h 212374"/>
                <a:gd name="connsiteX18" fmla="*/ 182239 w 203478"/>
                <a:gd name="connsiteY18" fmla="*/ 136416 h 212374"/>
                <a:gd name="connsiteX19" fmla="*/ 162522 w 203478"/>
                <a:gd name="connsiteY19" fmla="*/ 167016 h 21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78" h="212374">
                  <a:moveTo>
                    <a:pt x="40956" y="45358"/>
                  </a:moveTo>
                  <a:cubicBezTo>
                    <a:pt x="56507" y="29779"/>
                    <a:pt x="78008" y="20152"/>
                    <a:pt x="101738" y="20152"/>
                  </a:cubicBezTo>
                  <a:cubicBezTo>
                    <a:pt x="125468" y="20152"/>
                    <a:pt x="146969" y="29779"/>
                    <a:pt x="162522" y="45358"/>
                  </a:cubicBezTo>
                  <a:cubicBezTo>
                    <a:pt x="171119" y="53946"/>
                    <a:pt x="177904" y="64363"/>
                    <a:pt x="182239" y="75959"/>
                  </a:cubicBezTo>
                  <a:lnTo>
                    <a:pt x="203478" y="75959"/>
                  </a:lnTo>
                  <a:cubicBezTo>
                    <a:pt x="198395" y="58783"/>
                    <a:pt x="189087" y="43436"/>
                    <a:pt x="176771" y="31097"/>
                  </a:cubicBezTo>
                  <a:cubicBezTo>
                    <a:pt x="157564" y="11890"/>
                    <a:pt x="131046" y="0"/>
                    <a:pt x="101738" y="0"/>
                  </a:cubicBezTo>
                  <a:cubicBezTo>
                    <a:pt x="72430" y="0"/>
                    <a:pt x="45912" y="11890"/>
                    <a:pt x="26705" y="31097"/>
                  </a:cubicBezTo>
                  <a:cubicBezTo>
                    <a:pt x="14389" y="43436"/>
                    <a:pt x="5080" y="58783"/>
                    <a:pt x="0" y="75959"/>
                  </a:cubicBezTo>
                  <a:lnTo>
                    <a:pt x="21237" y="75959"/>
                  </a:lnTo>
                  <a:cubicBezTo>
                    <a:pt x="25575" y="64363"/>
                    <a:pt x="32359" y="53946"/>
                    <a:pt x="40956" y="45358"/>
                  </a:cubicBezTo>
                  <a:close/>
                  <a:moveTo>
                    <a:pt x="162522" y="167016"/>
                  </a:moveTo>
                  <a:cubicBezTo>
                    <a:pt x="146969" y="182595"/>
                    <a:pt x="125468" y="192222"/>
                    <a:pt x="101738" y="192222"/>
                  </a:cubicBezTo>
                  <a:cubicBezTo>
                    <a:pt x="64887" y="192222"/>
                    <a:pt x="33459" y="169016"/>
                    <a:pt x="21237" y="136416"/>
                  </a:cubicBezTo>
                  <a:lnTo>
                    <a:pt x="0" y="136416"/>
                  </a:lnTo>
                  <a:cubicBezTo>
                    <a:pt x="12995" y="180332"/>
                    <a:pt x="53626" y="212374"/>
                    <a:pt x="101738" y="212374"/>
                  </a:cubicBezTo>
                  <a:cubicBezTo>
                    <a:pt x="131046" y="212374"/>
                    <a:pt x="157564" y="200484"/>
                    <a:pt x="176771" y="181278"/>
                  </a:cubicBezTo>
                  <a:cubicBezTo>
                    <a:pt x="189087" y="168938"/>
                    <a:pt x="198395" y="153592"/>
                    <a:pt x="203478" y="136416"/>
                  </a:cubicBezTo>
                  <a:lnTo>
                    <a:pt x="182239" y="136416"/>
                  </a:lnTo>
                  <a:cubicBezTo>
                    <a:pt x="177904" y="148011"/>
                    <a:pt x="171119" y="158428"/>
                    <a:pt x="162522" y="167016"/>
                  </a:cubicBez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04B7916E-27F7-1146-0029-D333F42CC011}"/>
                </a:ext>
              </a:extLst>
            </p:cNvPr>
            <p:cNvSpPr/>
            <p:nvPr/>
          </p:nvSpPr>
          <p:spPr>
            <a:xfrm>
              <a:off x="11643759" y="374783"/>
              <a:ext cx="131048" cy="131328"/>
            </a:xfrm>
            <a:custGeom>
              <a:avLst/>
              <a:gdLst>
                <a:gd name="connsiteX0" fmla="*/ 131048 w 131048"/>
                <a:gd name="connsiteY0" fmla="*/ 0 h 131328"/>
                <a:gd name="connsiteX1" fmla="*/ 0 w 131048"/>
                <a:gd name="connsiteY1" fmla="*/ 0 h 131328"/>
                <a:gd name="connsiteX2" fmla="*/ 0 w 131048"/>
                <a:gd name="connsiteY2" fmla="*/ 29040 h 131328"/>
                <a:gd name="connsiteX3" fmla="*/ 50990 w 131048"/>
                <a:gd name="connsiteY3" fmla="*/ 29040 h 131328"/>
                <a:gd name="connsiteX4" fmla="*/ 50990 w 131048"/>
                <a:gd name="connsiteY4" fmla="*/ 131328 h 131328"/>
                <a:gd name="connsiteX5" fmla="*/ 80058 w 131048"/>
                <a:gd name="connsiteY5" fmla="*/ 131328 h 131328"/>
                <a:gd name="connsiteX6" fmla="*/ 80058 w 131048"/>
                <a:gd name="connsiteY6" fmla="*/ 29040 h 131328"/>
                <a:gd name="connsiteX7" fmla="*/ 131048 w 131048"/>
                <a:gd name="connsiteY7" fmla="*/ 29040 h 131328"/>
                <a:gd name="connsiteX8" fmla="*/ 131048 w 131048"/>
                <a:gd name="connsiteY8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48" h="131328">
                  <a:moveTo>
                    <a:pt x="131048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50990" y="29040"/>
                  </a:lnTo>
                  <a:lnTo>
                    <a:pt x="50990" y="131328"/>
                  </a:lnTo>
                  <a:lnTo>
                    <a:pt x="80058" y="131328"/>
                  </a:lnTo>
                  <a:lnTo>
                    <a:pt x="80058" y="29040"/>
                  </a:lnTo>
                  <a:lnTo>
                    <a:pt x="131048" y="29040"/>
                  </a:lnTo>
                  <a:lnTo>
                    <a:pt x="1310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7B539015-1A4A-654C-CFEC-1BE2B10AEABD}"/>
                </a:ext>
              </a:extLst>
            </p:cNvPr>
            <p:cNvSpPr/>
            <p:nvPr/>
          </p:nvSpPr>
          <p:spPr>
            <a:xfrm>
              <a:off x="11803547" y="374783"/>
              <a:ext cx="57924" cy="131328"/>
            </a:xfrm>
            <a:custGeom>
              <a:avLst/>
              <a:gdLst>
                <a:gd name="connsiteX0" fmla="*/ 57924 w 57924"/>
                <a:gd name="connsiteY0" fmla="*/ 0 h 131328"/>
                <a:gd name="connsiteX1" fmla="*/ 0 w 57924"/>
                <a:gd name="connsiteY1" fmla="*/ 0 h 131328"/>
                <a:gd name="connsiteX2" fmla="*/ 0 w 57924"/>
                <a:gd name="connsiteY2" fmla="*/ 29040 h 131328"/>
                <a:gd name="connsiteX3" fmla="*/ 28950 w 57924"/>
                <a:gd name="connsiteY3" fmla="*/ 29040 h 131328"/>
                <a:gd name="connsiteX4" fmla="*/ 28950 w 57924"/>
                <a:gd name="connsiteY4" fmla="*/ 131328 h 131328"/>
                <a:gd name="connsiteX5" fmla="*/ 57924 w 57924"/>
                <a:gd name="connsiteY5" fmla="*/ 131328 h 131328"/>
                <a:gd name="connsiteX6" fmla="*/ 57924 w 57924"/>
                <a:gd name="connsiteY6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24" h="131328">
                  <a:moveTo>
                    <a:pt x="57924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28950" y="29040"/>
                  </a:lnTo>
                  <a:lnTo>
                    <a:pt x="28950" y="131328"/>
                  </a:lnTo>
                  <a:lnTo>
                    <a:pt x="57924" y="131328"/>
                  </a:lnTo>
                  <a:lnTo>
                    <a:pt x="579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85A56ECE-1E14-CF23-2C88-97FD32DF6C32}"/>
                </a:ext>
              </a:extLst>
            </p:cNvPr>
            <p:cNvSpPr/>
            <p:nvPr/>
          </p:nvSpPr>
          <p:spPr>
            <a:xfrm>
              <a:off x="11276600" y="331011"/>
              <a:ext cx="306222" cy="218772"/>
            </a:xfrm>
            <a:custGeom>
              <a:avLst/>
              <a:gdLst>
                <a:gd name="connsiteX0" fmla="*/ 131064 w 306222"/>
                <a:gd name="connsiteY0" fmla="*/ 87335 h 218772"/>
                <a:gd name="connsiteX1" fmla="*/ 217940 w 306222"/>
                <a:gd name="connsiteY1" fmla="*/ 87335 h 218772"/>
                <a:gd name="connsiteX2" fmla="*/ 217940 w 306222"/>
                <a:gd name="connsiteY2" fmla="*/ 131653 h 218772"/>
                <a:gd name="connsiteX3" fmla="*/ 131064 w 306222"/>
                <a:gd name="connsiteY3" fmla="*/ 131653 h 218772"/>
                <a:gd name="connsiteX4" fmla="*/ 131064 w 306222"/>
                <a:gd name="connsiteY4" fmla="*/ 218773 h 218772"/>
                <a:gd name="connsiteX5" fmla="*/ 86873 w 306222"/>
                <a:gd name="connsiteY5" fmla="*/ 218773 h 218772"/>
                <a:gd name="connsiteX6" fmla="*/ 86873 w 306222"/>
                <a:gd name="connsiteY6" fmla="*/ 131653 h 218772"/>
                <a:gd name="connsiteX7" fmla="*/ 0 w 306222"/>
                <a:gd name="connsiteY7" fmla="*/ 131653 h 218772"/>
                <a:gd name="connsiteX8" fmla="*/ 0 w 306222"/>
                <a:gd name="connsiteY8" fmla="*/ 87335 h 218772"/>
                <a:gd name="connsiteX9" fmla="*/ 86873 w 306222"/>
                <a:gd name="connsiteY9" fmla="*/ 87335 h 218772"/>
                <a:gd name="connsiteX10" fmla="*/ 86873 w 306222"/>
                <a:gd name="connsiteY10" fmla="*/ 217 h 218772"/>
                <a:gd name="connsiteX11" fmla="*/ 131064 w 306222"/>
                <a:gd name="connsiteY11" fmla="*/ 217 h 218772"/>
                <a:gd name="connsiteX12" fmla="*/ 131064 w 306222"/>
                <a:gd name="connsiteY12" fmla="*/ 87335 h 218772"/>
                <a:gd name="connsiteX13" fmla="*/ 131064 w 306222"/>
                <a:gd name="connsiteY13" fmla="*/ 87335 h 218772"/>
                <a:gd name="connsiteX14" fmla="*/ 262024 w 306222"/>
                <a:gd name="connsiteY14" fmla="*/ 0 h 218772"/>
                <a:gd name="connsiteX15" fmla="*/ 262024 w 306222"/>
                <a:gd name="connsiteY15" fmla="*/ 218773 h 218772"/>
                <a:gd name="connsiteX16" fmla="*/ 306222 w 306222"/>
                <a:gd name="connsiteY16" fmla="*/ 218773 h 218772"/>
                <a:gd name="connsiteX17" fmla="*/ 306222 w 306222"/>
                <a:gd name="connsiteY17" fmla="*/ 0 h 218772"/>
                <a:gd name="connsiteX18" fmla="*/ 262024 w 306222"/>
                <a:gd name="connsiteY18" fmla="*/ 0 h 2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222" h="218772">
                  <a:moveTo>
                    <a:pt x="131064" y="87335"/>
                  </a:moveTo>
                  <a:lnTo>
                    <a:pt x="217940" y="87335"/>
                  </a:lnTo>
                  <a:lnTo>
                    <a:pt x="217940" y="131653"/>
                  </a:lnTo>
                  <a:lnTo>
                    <a:pt x="131064" y="131653"/>
                  </a:lnTo>
                  <a:lnTo>
                    <a:pt x="131064" y="218773"/>
                  </a:lnTo>
                  <a:lnTo>
                    <a:pt x="86873" y="218773"/>
                  </a:lnTo>
                  <a:lnTo>
                    <a:pt x="86873" y="131653"/>
                  </a:lnTo>
                  <a:lnTo>
                    <a:pt x="0" y="131653"/>
                  </a:lnTo>
                  <a:lnTo>
                    <a:pt x="0" y="87335"/>
                  </a:lnTo>
                  <a:lnTo>
                    <a:pt x="86873" y="87335"/>
                  </a:lnTo>
                  <a:lnTo>
                    <a:pt x="86873" y="217"/>
                  </a:lnTo>
                  <a:lnTo>
                    <a:pt x="131064" y="217"/>
                  </a:lnTo>
                  <a:lnTo>
                    <a:pt x="131064" y="87335"/>
                  </a:lnTo>
                  <a:lnTo>
                    <a:pt x="131064" y="87335"/>
                  </a:lnTo>
                  <a:close/>
                  <a:moveTo>
                    <a:pt x="262024" y="0"/>
                  </a:moveTo>
                  <a:lnTo>
                    <a:pt x="262024" y="218773"/>
                  </a:lnTo>
                  <a:lnTo>
                    <a:pt x="306222" y="218773"/>
                  </a:lnTo>
                  <a:lnTo>
                    <a:pt x="306222" y="0"/>
                  </a:lnTo>
                  <a:lnTo>
                    <a:pt x="2620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92176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1 + под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7D629B-BCA0-4458-B6AE-5F5C5B8E2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531" y="244272"/>
            <a:ext cx="5756469" cy="889308"/>
          </a:xfrm>
          <a:prstGeom prst="rect">
            <a:avLst/>
          </a:prstGeom>
        </p:spPr>
      </p:pic>
      <p:sp>
        <p:nvSpPr>
          <p:cNvPr id="2" name="Текст 7">
            <a:extLst>
              <a:ext uri="{FF2B5EF4-FFF2-40B4-BE49-F238E27FC236}">
                <a16:creationId xmlns:a16="http://schemas.microsoft.com/office/drawing/2014/main" id="{2188BD69-7DAD-781F-A89B-3810CFC1DC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530" y="6227913"/>
            <a:ext cx="9314609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2200" b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8070A97A-1AC5-D849-1BD9-8C9CEBA01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30" y="4649488"/>
            <a:ext cx="8666447" cy="144385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85000"/>
              </a:lnSpc>
              <a:defRPr sz="5400" b="0" cap="all" spc="100" baseline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17865981-296E-4E64-9503-3BE66383CA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24433" y="285368"/>
            <a:ext cx="1728037" cy="33855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r">
              <a:lnSpc>
                <a:spcPct val="100000"/>
              </a:lnSpc>
              <a:defRPr sz="2200" b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00.00.2023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A15C3B-88F3-1D8B-648B-CED374B88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7949" y="6111007"/>
            <a:ext cx="1223852" cy="4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09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.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7AE0DF0-8024-2943-17CF-387A3EA3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3DF873-5E48-3D20-D7AB-36F3018F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3B1BE68E-1622-7660-45B5-1C33A5DBC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55" y="623891"/>
            <a:ext cx="8554666" cy="341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sz="2400" b="0" i="0" cap="all" baseline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TT Firs Neue" panose="02000503030000020004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8A29784B-C19B-0103-8C05-2D4073E294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555" y="318392"/>
            <a:ext cx="5585820" cy="170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defRPr lang="ru-RU" sz="1200" b="0" kern="1200" cap="all" spc="30" baseline="0" dirty="0" smtClean="0">
                <a:solidFill>
                  <a:schemeClr val="accent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  <a:lvl2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2700" algn="l" defTabSz="914400" rtl="0" eaLnBrk="1" latinLnBrk="0" hangingPunct="1">
              <a:spcBef>
                <a:spcPts val="100"/>
              </a:spcBef>
              <a:defRPr lang="ru-RU" sz="1200" b="1" kern="1200" spc="30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36282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. заголовок +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13C703D-919F-09CF-923D-2535DBC08D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9245B8B9-FA11-9DA9-029B-407A7742E5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2" y="1229032"/>
            <a:ext cx="8555037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152D8B-B5C0-6866-2CF1-F3D67E30E8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78697FBB-971A-128D-A216-7BB37B585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555" y="318392"/>
            <a:ext cx="5585820" cy="170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defRPr lang="ru-RU" sz="1200" b="0" kern="1200" cap="all" spc="30" baseline="0" dirty="0" smtClean="0">
                <a:solidFill>
                  <a:schemeClr val="accent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  <a:lvl2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2700" algn="l" defTabSz="914400" rtl="0" eaLnBrk="1" latinLnBrk="0" hangingPunct="1">
              <a:spcBef>
                <a:spcPts val="100"/>
              </a:spcBef>
              <a:defRPr lang="ru-RU" sz="1200" b="1" kern="1200" spc="3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2700" algn="l" defTabSz="914400" rtl="0" eaLnBrk="1" latinLnBrk="0" hangingPunct="1">
              <a:spcBef>
                <a:spcPts val="100"/>
              </a:spcBef>
              <a:defRPr lang="ru-RU" sz="1200" b="1" kern="1200" spc="30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FACE8FCB-419B-345D-CCFF-E1564A161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55" y="623891"/>
            <a:ext cx="8554666" cy="341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sz="2400" b="0" i="0" cap="all" baseline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TT Firs Neue" panose="02000503030000020004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748682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схема/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B96449-9A57-C385-7212-35D0F2BF4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AEB178-B514-6B63-11B8-0BD922F24A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97A1DD0-A436-477B-8F71-F04299C87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55" y="318392"/>
            <a:ext cx="5585820" cy="170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1200" b="0" kern="1200" cap="all" spc="30" baseline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marL="0" lvl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87257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. заголовок + текст + картин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E5C9B2-8E47-CA5C-A873-5AD0B2F11D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18830" y="6400449"/>
            <a:ext cx="342969" cy="1538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исунок 3">
            <a:extLst>
              <a:ext uri="{FF2B5EF4-FFF2-40B4-BE49-F238E27FC236}">
                <a16:creationId xmlns:a16="http://schemas.microsoft.com/office/drawing/2014/main" id="{BF04212A-00F8-4F21-A47C-7E4BE19FB4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2000" y="0"/>
            <a:ext cx="50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BE9F64B-0443-4936-A4F5-2B6076C95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87926"/>
            <a:ext cx="5583237" cy="10110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0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СЛАЙДА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60C2512-E94D-49EF-835D-3CD8A713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154" y="6415838"/>
            <a:ext cx="5585221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D284E9C4-573A-E62C-7F48-D48DF9663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554938"/>
            <a:ext cx="5578474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1BD9756-56A5-5195-0B8A-1CB2828FADF2}"/>
              </a:ext>
            </a:extLst>
          </p:cNvPr>
          <p:cNvGrpSpPr/>
          <p:nvPr userDrawn="1"/>
        </p:nvGrpSpPr>
        <p:grpSpPr>
          <a:xfrm>
            <a:off x="9232900" y="293602"/>
            <a:ext cx="2628571" cy="300014"/>
            <a:chOff x="9232900" y="293602"/>
            <a:chExt cx="2628571" cy="300014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F8B827AC-FE38-5AD7-9610-1387BB1B2F66}"/>
                </a:ext>
              </a:extLst>
            </p:cNvPr>
            <p:cNvSpPr/>
            <p:nvPr/>
          </p:nvSpPr>
          <p:spPr>
            <a:xfrm>
              <a:off x="10960738" y="293602"/>
              <a:ext cx="2334" cy="300014"/>
            </a:xfrm>
            <a:custGeom>
              <a:avLst/>
              <a:gdLst>
                <a:gd name="connsiteX0" fmla="*/ 0 w 2334"/>
                <a:gd name="connsiteY0" fmla="*/ 0 h 300014"/>
                <a:gd name="connsiteX1" fmla="*/ 0 w 2334"/>
                <a:gd name="connsiteY1" fmla="*/ 300014 h 3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4" h="300014">
                  <a:moveTo>
                    <a:pt x="0" y="0"/>
                  </a:moveTo>
                  <a:lnTo>
                    <a:pt x="0" y="300014"/>
                  </a:lnTo>
                </a:path>
              </a:pathLst>
            </a:custGeom>
            <a:ln w="1158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4BBD4A63-3751-0AB7-A451-5BA7EB27E205}"/>
                </a:ext>
              </a:extLst>
            </p:cNvPr>
            <p:cNvSpPr/>
            <p:nvPr/>
          </p:nvSpPr>
          <p:spPr>
            <a:xfrm>
              <a:off x="9232900" y="343796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0 w 199821"/>
                <a:gd name="connsiteY2" fmla="*/ 68208 h 68207"/>
                <a:gd name="connsiteX3" fmla="*/ 0 w 199821"/>
                <a:gd name="connsiteY3" fmla="*/ 0 h 68207"/>
                <a:gd name="connsiteX4" fmla="*/ 20137 w 199821"/>
                <a:gd name="connsiteY4" fmla="*/ 0 h 68207"/>
                <a:gd name="connsiteX5" fmla="*/ 20137 w 199821"/>
                <a:gd name="connsiteY5" fmla="*/ 48055 h 68207"/>
                <a:gd name="connsiteX6" fmla="*/ 179685 w 199821"/>
                <a:gd name="connsiteY6" fmla="*/ 48055 h 68207"/>
                <a:gd name="connsiteX7" fmla="*/ 179685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20137" y="0"/>
                  </a:lnTo>
                  <a:lnTo>
                    <a:pt x="20137" y="48055"/>
                  </a:lnTo>
                  <a:lnTo>
                    <a:pt x="179685" y="48055"/>
                  </a:lnTo>
                  <a:lnTo>
                    <a:pt x="179685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14B533A1-7C6E-98E2-B54C-3B8621952740}"/>
                </a:ext>
              </a:extLst>
            </p:cNvPr>
            <p:cNvSpPr/>
            <p:nvPr/>
          </p:nvSpPr>
          <p:spPr>
            <a:xfrm>
              <a:off x="9232900" y="472461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179685 w 199821"/>
                <a:gd name="connsiteY2" fmla="*/ 68208 h 68207"/>
                <a:gd name="connsiteX3" fmla="*/ 179685 w 199821"/>
                <a:gd name="connsiteY3" fmla="*/ 20152 h 68207"/>
                <a:gd name="connsiteX4" fmla="*/ 20137 w 199821"/>
                <a:gd name="connsiteY4" fmla="*/ 20152 h 68207"/>
                <a:gd name="connsiteX5" fmla="*/ 20137 w 199821"/>
                <a:gd name="connsiteY5" fmla="*/ 68208 h 68207"/>
                <a:gd name="connsiteX6" fmla="*/ 0 w 199821"/>
                <a:gd name="connsiteY6" fmla="*/ 68208 h 68207"/>
                <a:gd name="connsiteX7" fmla="*/ 0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179685" y="68208"/>
                  </a:lnTo>
                  <a:lnTo>
                    <a:pt x="179685" y="20152"/>
                  </a:lnTo>
                  <a:lnTo>
                    <a:pt x="20137" y="20152"/>
                  </a:lnTo>
                  <a:lnTo>
                    <a:pt x="20137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41719BD9-D1D4-7142-FEBB-0F369F13D36F}"/>
                </a:ext>
              </a:extLst>
            </p:cNvPr>
            <p:cNvSpPr/>
            <p:nvPr/>
          </p:nvSpPr>
          <p:spPr>
            <a:xfrm>
              <a:off x="10055423" y="343796"/>
              <a:ext cx="199822" cy="20152"/>
            </a:xfrm>
            <a:custGeom>
              <a:avLst/>
              <a:gdLst>
                <a:gd name="connsiteX0" fmla="*/ 0 w 199822"/>
                <a:gd name="connsiteY0" fmla="*/ 0 h 20152"/>
                <a:gd name="connsiteX1" fmla="*/ 0 w 199822"/>
                <a:gd name="connsiteY1" fmla="*/ 20152 h 20152"/>
                <a:gd name="connsiteX2" fmla="*/ 199822 w 199822"/>
                <a:gd name="connsiteY2" fmla="*/ 20152 h 20152"/>
                <a:gd name="connsiteX3" fmla="*/ 199822 w 199822"/>
                <a:gd name="connsiteY3" fmla="*/ 0 h 20152"/>
                <a:gd name="connsiteX4" fmla="*/ 0 w 199822"/>
                <a:gd name="connsiteY4" fmla="*/ 0 h 2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22" h="20152">
                  <a:moveTo>
                    <a:pt x="0" y="0"/>
                  </a:moveTo>
                  <a:lnTo>
                    <a:pt x="0" y="20152"/>
                  </a:lnTo>
                  <a:lnTo>
                    <a:pt x="199822" y="20152"/>
                  </a:lnTo>
                  <a:lnTo>
                    <a:pt x="199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B0D0FCFC-5DE3-A182-2189-22B5A2151383}"/>
                </a:ext>
              </a:extLst>
            </p:cNvPr>
            <p:cNvSpPr/>
            <p:nvPr/>
          </p:nvSpPr>
          <p:spPr>
            <a:xfrm>
              <a:off x="10145265" y="412004"/>
              <a:ext cx="20136" cy="128664"/>
            </a:xfrm>
            <a:custGeom>
              <a:avLst/>
              <a:gdLst>
                <a:gd name="connsiteX0" fmla="*/ 20137 w 20136"/>
                <a:gd name="connsiteY0" fmla="*/ 0 h 128664"/>
                <a:gd name="connsiteX1" fmla="*/ 0 w 20136"/>
                <a:gd name="connsiteY1" fmla="*/ 0 h 128664"/>
                <a:gd name="connsiteX2" fmla="*/ 0 w 20136"/>
                <a:gd name="connsiteY2" fmla="*/ 128665 h 128664"/>
                <a:gd name="connsiteX3" fmla="*/ 20137 w 20136"/>
                <a:gd name="connsiteY3" fmla="*/ 128665 h 128664"/>
                <a:gd name="connsiteX4" fmla="*/ 20137 w 20136"/>
                <a:gd name="connsiteY4" fmla="*/ 0 h 1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6" h="128664">
                  <a:moveTo>
                    <a:pt x="20137" y="0"/>
                  </a:moveTo>
                  <a:lnTo>
                    <a:pt x="0" y="0"/>
                  </a:lnTo>
                  <a:lnTo>
                    <a:pt x="0" y="128665"/>
                  </a:lnTo>
                  <a:lnTo>
                    <a:pt x="20137" y="128665"/>
                  </a:lnTo>
                  <a:lnTo>
                    <a:pt x="20137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9E36D198-4E54-9BF0-A448-3BEFF62DE1AD}"/>
                </a:ext>
              </a:extLst>
            </p:cNvPr>
            <p:cNvSpPr/>
            <p:nvPr/>
          </p:nvSpPr>
          <p:spPr>
            <a:xfrm>
              <a:off x="10428455" y="472460"/>
              <a:ext cx="204748" cy="75959"/>
            </a:xfrm>
            <a:custGeom>
              <a:avLst/>
              <a:gdLst>
                <a:gd name="connsiteX0" fmla="*/ 204748 w 204748"/>
                <a:gd name="connsiteY0" fmla="*/ 0 h 75959"/>
                <a:gd name="connsiteX1" fmla="*/ 204748 w 204748"/>
                <a:gd name="connsiteY1" fmla="*/ 68208 h 75959"/>
                <a:gd name="connsiteX2" fmla="*/ 184611 w 204748"/>
                <a:gd name="connsiteY2" fmla="*/ 68208 h 75959"/>
                <a:gd name="connsiteX3" fmla="*/ 184611 w 204748"/>
                <a:gd name="connsiteY3" fmla="*/ 36073 h 75959"/>
                <a:gd name="connsiteX4" fmla="*/ 176771 w 204748"/>
                <a:gd name="connsiteY4" fmla="*/ 44862 h 75959"/>
                <a:gd name="connsiteX5" fmla="*/ 101738 w 204748"/>
                <a:gd name="connsiteY5" fmla="*/ 75959 h 75959"/>
                <a:gd name="connsiteX6" fmla="*/ 0 w 204748"/>
                <a:gd name="connsiteY6" fmla="*/ 0 h 75959"/>
                <a:gd name="connsiteX7" fmla="*/ 21237 w 204748"/>
                <a:gd name="connsiteY7" fmla="*/ 0 h 75959"/>
                <a:gd name="connsiteX8" fmla="*/ 101738 w 204748"/>
                <a:gd name="connsiteY8" fmla="*/ 55807 h 75959"/>
                <a:gd name="connsiteX9" fmla="*/ 162520 w 204748"/>
                <a:gd name="connsiteY9" fmla="*/ 30601 h 75959"/>
                <a:gd name="connsiteX10" fmla="*/ 182239 w 204748"/>
                <a:gd name="connsiteY10" fmla="*/ 0 h 75959"/>
                <a:gd name="connsiteX11" fmla="*/ 204748 w 204748"/>
                <a:gd name="connsiteY11" fmla="*/ 0 h 7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48" h="75959">
                  <a:moveTo>
                    <a:pt x="204748" y="0"/>
                  </a:moveTo>
                  <a:lnTo>
                    <a:pt x="204748" y="68208"/>
                  </a:lnTo>
                  <a:lnTo>
                    <a:pt x="184611" y="68208"/>
                  </a:lnTo>
                  <a:lnTo>
                    <a:pt x="184611" y="36073"/>
                  </a:lnTo>
                  <a:cubicBezTo>
                    <a:pt x="182179" y="39142"/>
                    <a:pt x="179545" y="42087"/>
                    <a:pt x="176771" y="44862"/>
                  </a:cubicBezTo>
                  <a:cubicBezTo>
                    <a:pt x="157564" y="64069"/>
                    <a:pt x="131046" y="75959"/>
                    <a:pt x="101738" y="75959"/>
                  </a:cubicBezTo>
                  <a:cubicBezTo>
                    <a:pt x="53626" y="75959"/>
                    <a:pt x="12995" y="43917"/>
                    <a:pt x="0" y="0"/>
                  </a:cubicBezTo>
                  <a:lnTo>
                    <a:pt x="21237" y="0"/>
                  </a:lnTo>
                  <a:cubicBezTo>
                    <a:pt x="33459" y="32600"/>
                    <a:pt x="64887" y="55807"/>
                    <a:pt x="101738" y="55807"/>
                  </a:cubicBezTo>
                  <a:cubicBezTo>
                    <a:pt x="125468" y="55807"/>
                    <a:pt x="146969" y="46180"/>
                    <a:pt x="162520" y="30601"/>
                  </a:cubicBezTo>
                  <a:cubicBezTo>
                    <a:pt x="171119" y="22012"/>
                    <a:pt x="177904" y="11595"/>
                    <a:pt x="182239" y="0"/>
                  </a:cubicBezTo>
                  <a:lnTo>
                    <a:pt x="2047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33E0A3CE-FAB3-F29D-5503-F60A787ECBC8}"/>
                </a:ext>
              </a:extLst>
            </p:cNvPr>
            <p:cNvSpPr/>
            <p:nvPr/>
          </p:nvSpPr>
          <p:spPr>
            <a:xfrm>
              <a:off x="10428455" y="336045"/>
              <a:ext cx="204748" cy="75958"/>
            </a:xfrm>
            <a:custGeom>
              <a:avLst/>
              <a:gdLst>
                <a:gd name="connsiteX0" fmla="*/ 204748 w 204748"/>
                <a:gd name="connsiteY0" fmla="*/ 7751 h 75958"/>
                <a:gd name="connsiteX1" fmla="*/ 204748 w 204748"/>
                <a:gd name="connsiteY1" fmla="*/ 75959 h 75958"/>
                <a:gd name="connsiteX2" fmla="*/ 182239 w 204748"/>
                <a:gd name="connsiteY2" fmla="*/ 75959 h 75958"/>
                <a:gd name="connsiteX3" fmla="*/ 162520 w 204748"/>
                <a:gd name="connsiteY3" fmla="*/ 45358 h 75958"/>
                <a:gd name="connsiteX4" fmla="*/ 101738 w 204748"/>
                <a:gd name="connsiteY4" fmla="*/ 20152 h 75958"/>
                <a:gd name="connsiteX5" fmla="*/ 40956 w 204748"/>
                <a:gd name="connsiteY5" fmla="*/ 45358 h 75958"/>
                <a:gd name="connsiteX6" fmla="*/ 21237 w 204748"/>
                <a:gd name="connsiteY6" fmla="*/ 75959 h 75958"/>
                <a:gd name="connsiteX7" fmla="*/ 0 w 204748"/>
                <a:gd name="connsiteY7" fmla="*/ 75959 h 75958"/>
                <a:gd name="connsiteX8" fmla="*/ 26705 w 204748"/>
                <a:gd name="connsiteY8" fmla="*/ 31097 h 75958"/>
                <a:gd name="connsiteX9" fmla="*/ 101738 w 204748"/>
                <a:gd name="connsiteY9" fmla="*/ 0 h 75958"/>
                <a:gd name="connsiteX10" fmla="*/ 176771 w 204748"/>
                <a:gd name="connsiteY10" fmla="*/ 31097 h 75958"/>
                <a:gd name="connsiteX11" fmla="*/ 184611 w 204748"/>
                <a:gd name="connsiteY11" fmla="*/ 39886 h 75958"/>
                <a:gd name="connsiteX12" fmla="*/ 184611 w 204748"/>
                <a:gd name="connsiteY12" fmla="*/ 7751 h 75958"/>
                <a:gd name="connsiteX13" fmla="*/ 204748 w 204748"/>
                <a:gd name="connsiteY13" fmla="*/ 7751 h 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748" h="75958">
                  <a:moveTo>
                    <a:pt x="204748" y="7751"/>
                  </a:moveTo>
                  <a:lnTo>
                    <a:pt x="204748" y="75959"/>
                  </a:lnTo>
                  <a:lnTo>
                    <a:pt x="182239" y="75959"/>
                  </a:lnTo>
                  <a:cubicBezTo>
                    <a:pt x="177904" y="64363"/>
                    <a:pt x="171119" y="53946"/>
                    <a:pt x="162520" y="45358"/>
                  </a:cubicBezTo>
                  <a:cubicBezTo>
                    <a:pt x="146969" y="29779"/>
                    <a:pt x="125468" y="20152"/>
                    <a:pt x="101738" y="20152"/>
                  </a:cubicBezTo>
                  <a:cubicBezTo>
                    <a:pt x="78008" y="20152"/>
                    <a:pt x="56507" y="29779"/>
                    <a:pt x="40956" y="45358"/>
                  </a:cubicBezTo>
                  <a:cubicBezTo>
                    <a:pt x="32359" y="53946"/>
                    <a:pt x="25575" y="64363"/>
                    <a:pt x="21237" y="75959"/>
                  </a:cubicBezTo>
                  <a:lnTo>
                    <a:pt x="0" y="75959"/>
                  </a:lnTo>
                  <a:cubicBezTo>
                    <a:pt x="5080" y="58783"/>
                    <a:pt x="14389" y="43436"/>
                    <a:pt x="26705" y="31097"/>
                  </a:cubicBezTo>
                  <a:cubicBezTo>
                    <a:pt x="45912" y="11890"/>
                    <a:pt x="72430" y="0"/>
                    <a:pt x="101738" y="0"/>
                  </a:cubicBezTo>
                  <a:cubicBezTo>
                    <a:pt x="131046" y="0"/>
                    <a:pt x="157564" y="11890"/>
                    <a:pt x="176771" y="31097"/>
                  </a:cubicBezTo>
                  <a:cubicBezTo>
                    <a:pt x="179545" y="33871"/>
                    <a:pt x="182179" y="36817"/>
                    <a:pt x="184611" y="39886"/>
                  </a:cubicBezTo>
                  <a:lnTo>
                    <a:pt x="184611" y="7751"/>
                  </a:lnTo>
                  <a:lnTo>
                    <a:pt x="204748" y="7751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564EE504-4CFD-E57E-CF87-42E0519C8CDF}"/>
                </a:ext>
              </a:extLst>
            </p:cNvPr>
            <p:cNvSpPr/>
            <p:nvPr/>
          </p:nvSpPr>
          <p:spPr>
            <a:xfrm>
              <a:off x="9656507" y="336045"/>
              <a:ext cx="203478" cy="212374"/>
            </a:xfrm>
            <a:custGeom>
              <a:avLst/>
              <a:gdLst>
                <a:gd name="connsiteX0" fmla="*/ 40956 w 203478"/>
                <a:gd name="connsiteY0" fmla="*/ 45358 h 212374"/>
                <a:gd name="connsiteX1" fmla="*/ 101738 w 203478"/>
                <a:gd name="connsiteY1" fmla="*/ 20152 h 212374"/>
                <a:gd name="connsiteX2" fmla="*/ 162522 w 203478"/>
                <a:gd name="connsiteY2" fmla="*/ 45358 h 212374"/>
                <a:gd name="connsiteX3" fmla="*/ 182239 w 203478"/>
                <a:gd name="connsiteY3" fmla="*/ 75959 h 212374"/>
                <a:gd name="connsiteX4" fmla="*/ 203478 w 203478"/>
                <a:gd name="connsiteY4" fmla="*/ 75959 h 212374"/>
                <a:gd name="connsiteX5" fmla="*/ 176771 w 203478"/>
                <a:gd name="connsiteY5" fmla="*/ 31097 h 212374"/>
                <a:gd name="connsiteX6" fmla="*/ 101738 w 203478"/>
                <a:gd name="connsiteY6" fmla="*/ 0 h 212374"/>
                <a:gd name="connsiteX7" fmla="*/ 26705 w 203478"/>
                <a:gd name="connsiteY7" fmla="*/ 31097 h 212374"/>
                <a:gd name="connsiteX8" fmla="*/ 0 w 203478"/>
                <a:gd name="connsiteY8" fmla="*/ 75959 h 212374"/>
                <a:gd name="connsiteX9" fmla="*/ 21237 w 203478"/>
                <a:gd name="connsiteY9" fmla="*/ 75959 h 212374"/>
                <a:gd name="connsiteX10" fmla="*/ 40956 w 203478"/>
                <a:gd name="connsiteY10" fmla="*/ 45358 h 212374"/>
                <a:gd name="connsiteX11" fmla="*/ 162522 w 203478"/>
                <a:gd name="connsiteY11" fmla="*/ 167016 h 212374"/>
                <a:gd name="connsiteX12" fmla="*/ 101738 w 203478"/>
                <a:gd name="connsiteY12" fmla="*/ 192222 h 212374"/>
                <a:gd name="connsiteX13" fmla="*/ 21237 w 203478"/>
                <a:gd name="connsiteY13" fmla="*/ 136416 h 212374"/>
                <a:gd name="connsiteX14" fmla="*/ 0 w 203478"/>
                <a:gd name="connsiteY14" fmla="*/ 136416 h 212374"/>
                <a:gd name="connsiteX15" fmla="*/ 101738 w 203478"/>
                <a:gd name="connsiteY15" fmla="*/ 212374 h 212374"/>
                <a:gd name="connsiteX16" fmla="*/ 176771 w 203478"/>
                <a:gd name="connsiteY16" fmla="*/ 181278 h 212374"/>
                <a:gd name="connsiteX17" fmla="*/ 203478 w 203478"/>
                <a:gd name="connsiteY17" fmla="*/ 136416 h 212374"/>
                <a:gd name="connsiteX18" fmla="*/ 182239 w 203478"/>
                <a:gd name="connsiteY18" fmla="*/ 136416 h 212374"/>
                <a:gd name="connsiteX19" fmla="*/ 162522 w 203478"/>
                <a:gd name="connsiteY19" fmla="*/ 167016 h 21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78" h="212374">
                  <a:moveTo>
                    <a:pt x="40956" y="45358"/>
                  </a:moveTo>
                  <a:cubicBezTo>
                    <a:pt x="56507" y="29779"/>
                    <a:pt x="78008" y="20152"/>
                    <a:pt x="101738" y="20152"/>
                  </a:cubicBezTo>
                  <a:cubicBezTo>
                    <a:pt x="125468" y="20152"/>
                    <a:pt x="146969" y="29779"/>
                    <a:pt x="162522" y="45358"/>
                  </a:cubicBezTo>
                  <a:cubicBezTo>
                    <a:pt x="171119" y="53946"/>
                    <a:pt x="177904" y="64363"/>
                    <a:pt x="182239" y="75959"/>
                  </a:cubicBezTo>
                  <a:lnTo>
                    <a:pt x="203478" y="75959"/>
                  </a:lnTo>
                  <a:cubicBezTo>
                    <a:pt x="198395" y="58783"/>
                    <a:pt x="189087" y="43436"/>
                    <a:pt x="176771" y="31097"/>
                  </a:cubicBezTo>
                  <a:cubicBezTo>
                    <a:pt x="157564" y="11890"/>
                    <a:pt x="131046" y="0"/>
                    <a:pt x="101738" y="0"/>
                  </a:cubicBezTo>
                  <a:cubicBezTo>
                    <a:pt x="72430" y="0"/>
                    <a:pt x="45912" y="11890"/>
                    <a:pt x="26705" y="31097"/>
                  </a:cubicBezTo>
                  <a:cubicBezTo>
                    <a:pt x="14389" y="43436"/>
                    <a:pt x="5080" y="58783"/>
                    <a:pt x="0" y="75959"/>
                  </a:cubicBezTo>
                  <a:lnTo>
                    <a:pt x="21237" y="75959"/>
                  </a:lnTo>
                  <a:cubicBezTo>
                    <a:pt x="25575" y="64363"/>
                    <a:pt x="32359" y="53946"/>
                    <a:pt x="40956" y="45358"/>
                  </a:cubicBezTo>
                  <a:close/>
                  <a:moveTo>
                    <a:pt x="162522" y="167016"/>
                  </a:moveTo>
                  <a:cubicBezTo>
                    <a:pt x="146969" y="182595"/>
                    <a:pt x="125468" y="192222"/>
                    <a:pt x="101738" y="192222"/>
                  </a:cubicBezTo>
                  <a:cubicBezTo>
                    <a:pt x="64887" y="192222"/>
                    <a:pt x="33459" y="169016"/>
                    <a:pt x="21237" y="136416"/>
                  </a:cubicBezTo>
                  <a:lnTo>
                    <a:pt x="0" y="136416"/>
                  </a:lnTo>
                  <a:cubicBezTo>
                    <a:pt x="12995" y="180332"/>
                    <a:pt x="53626" y="212374"/>
                    <a:pt x="101738" y="212374"/>
                  </a:cubicBezTo>
                  <a:cubicBezTo>
                    <a:pt x="131046" y="212374"/>
                    <a:pt x="157564" y="200484"/>
                    <a:pt x="176771" y="181278"/>
                  </a:cubicBezTo>
                  <a:cubicBezTo>
                    <a:pt x="189087" y="168938"/>
                    <a:pt x="198395" y="153592"/>
                    <a:pt x="203478" y="136416"/>
                  </a:cubicBezTo>
                  <a:lnTo>
                    <a:pt x="182239" y="136416"/>
                  </a:lnTo>
                  <a:cubicBezTo>
                    <a:pt x="177904" y="148011"/>
                    <a:pt x="171119" y="158428"/>
                    <a:pt x="162522" y="167016"/>
                  </a:cubicBez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A090A54-AA74-CDDB-273B-0404311DA602}"/>
                </a:ext>
              </a:extLst>
            </p:cNvPr>
            <p:cNvSpPr/>
            <p:nvPr/>
          </p:nvSpPr>
          <p:spPr>
            <a:xfrm>
              <a:off x="11643759" y="374783"/>
              <a:ext cx="131048" cy="131328"/>
            </a:xfrm>
            <a:custGeom>
              <a:avLst/>
              <a:gdLst>
                <a:gd name="connsiteX0" fmla="*/ 131048 w 131048"/>
                <a:gd name="connsiteY0" fmla="*/ 0 h 131328"/>
                <a:gd name="connsiteX1" fmla="*/ 0 w 131048"/>
                <a:gd name="connsiteY1" fmla="*/ 0 h 131328"/>
                <a:gd name="connsiteX2" fmla="*/ 0 w 131048"/>
                <a:gd name="connsiteY2" fmla="*/ 29040 h 131328"/>
                <a:gd name="connsiteX3" fmla="*/ 50990 w 131048"/>
                <a:gd name="connsiteY3" fmla="*/ 29040 h 131328"/>
                <a:gd name="connsiteX4" fmla="*/ 50990 w 131048"/>
                <a:gd name="connsiteY4" fmla="*/ 131328 h 131328"/>
                <a:gd name="connsiteX5" fmla="*/ 80058 w 131048"/>
                <a:gd name="connsiteY5" fmla="*/ 131328 h 131328"/>
                <a:gd name="connsiteX6" fmla="*/ 80058 w 131048"/>
                <a:gd name="connsiteY6" fmla="*/ 29040 h 131328"/>
                <a:gd name="connsiteX7" fmla="*/ 131048 w 131048"/>
                <a:gd name="connsiteY7" fmla="*/ 29040 h 131328"/>
                <a:gd name="connsiteX8" fmla="*/ 131048 w 131048"/>
                <a:gd name="connsiteY8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48" h="131328">
                  <a:moveTo>
                    <a:pt x="131048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50990" y="29040"/>
                  </a:lnTo>
                  <a:lnTo>
                    <a:pt x="50990" y="131328"/>
                  </a:lnTo>
                  <a:lnTo>
                    <a:pt x="80058" y="131328"/>
                  </a:lnTo>
                  <a:lnTo>
                    <a:pt x="80058" y="29040"/>
                  </a:lnTo>
                  <a:lnTo>
                    <a:pt x="131048" y="29040"/>
                  </a:lnTo>
                  <a:lnTo>
                    <a:pt x="1310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36F0CEA7-18C6-35CD-9660-079F1E47FF15}"/>
                </a:ext>
              </a:extLst>
            </p:cNvPr>
            <p:cNvSpPr/>
            <p:nvPr/>
          </p:nvSpPr>
          <p:spPr>
            <a:xfrm>
              <a:off x="11803547" y="374783"/>
              <a:ext cx="57924" cy="131328"/>
            </a:xfrm>
            <a:custGeom>
              <a:avLst/>
              <a:gdLst>
                <a:gd name="connsiteX0" fmla="*/ 57924 w 57924"/>
                <a:gd name="connsiteY0" fmla="*/ 0 h 131328"/>
                <a:gd name="connsiteX1" fmla="*/ 0 w 57924"/>
                <a:gd name="connsiteY1" fmla="*/ 0 h 131328"/>
                <a:gd name="connsiteX2" fmla="*/ 0 w 57924"/>
                <a:gd name="connsiteY2" fmla="*/ 29040 h 131328"/>
                <a:gd name="connsiteX3" fmla="*/ 28950 w 57924"/>
                <a:gd name="connsiteY3" fmla="*/ 29040 h 131328"/>
                <a:gd name="connsiteX4" fmla="*/ 28950 w 57924"/>
                <a:gd name="connsiteY4" fmla="*/ 131328 h 131328"/>
                <a:gd name="connsiteX5" fmla="*/ 57924 w 57924"/>
                <a:gd name="connsiteY5" fmla="*/ 131328 h 131328"/>
                <a:gd name="connsiteX6" fmla="*/ 57924 w 57924"/>
                <a:gd name="connsiteY6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24" h="131328">
                  <a:moveTo>
                    <a:pt x="57924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28950" y="29040"/>
                  </a:lnTo>
                  <a:lnTo>
                    <a:pt x="28950" y="131328"/>
                  </a:lnTo>
                  <a:lnTo>
                    <a:pt x="57924" y="131328"/>
                  </a:lnTo>
                  <a:lnTo>
                    <a:pt x="579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FFC8A58B-303B-0FD7-78DD-7BE5507F7DB0}"/>
                </a:ext>
              </a:extLst>
            </p:cNvPr>
            <p:cNvSpPr/>
            <p:nvPr/>
          </p:nvSpPr>
          <p:spPr>
            <a:xfrm>
              <a:off x="11276600" y="331011"/>
              <a:ext cx="306222" cy="218772"/>
            </a:xfrm>
            <a:custGeom>
              <a:avLst/>
              <a:gdLst>
                <a:gd name="connsiteX0" fmla="*/ 131064 w 306222"/>
                <a:gd name="connsiteY0" fmla="*/ 87335 h 218772"/>
                <a:gd name="connsiteX1" fmla="*/ 217940 w 306222"/>
                <a:gd name="connsiteY1" fmla="*/ 87335 h 218772"/>
                <a:gd name="connsiteX2" fmla="*/ 217940 w 306222"/>
                <a:gd name="connsiteY2" fmla="*/ 131653 h 218772"/>
                <a:gd name="connsiteX3" fmla="*/ 131064 w 306222"/>
                <a:gd name="connsiteY3" fmla="*/ 131653 h 218772"/>
                <a:gd name="connsiteX4" fmla="*/ 131064 w 306222"/>
                <a:gd name="connsiteY4" fmla="*/ 218773 h 218772"/>
                <a:gd name="connsiteX5" fmla="*/ 86873 w 306222"/>
                <a:gd name="connsiteY5" fmla="*/ 218773 h 218772"/>
                <a:gd name="connsiteX6" fmla="*/ 86873 w 306222"/>
                <a:gd name="connsiteY6" fmla="*/ 131653 h 218772"/>
                <a:gd name="connsiteX7" fmla="*/ 0 w 306222"/>
                <a:gd name="connsiteY7" fmla="*/ 131653 h 218772"/>
                <a:gd name="connsiteX8" fmla="*/ 0 w 306222"/>
                <a:gd name="connsiteY8" fmla="*/ 87335 h 218772"/>
                <a:gd name="connsiteX9" fmla="*/ 86873 w 306222"/>
                <a:gd name="connsiteY9" fmla="*/ 87335 h 218772"/>
                <a:gd name="connsiteX10" fmla="*/ 86873 w 306222"/>
                <a:gd name="connsiteY10" fmla="*/ 217 h 218772"/>
                <a:gd name="connsiteX11" fmla="*/ 131064 w 306222"/>
                <a:gd name="connsiteY11" fmla="*/ 217 h 218772"/>
                <a:gd name="connsiteX12" fmla="*/ 131064 w 306222"/>
                <a:gd name="connsiteY12" fmla="*/ 87335 h 218772"/>
                <a:gd name="connsiteX13" fmla="*/ 131064 w 306222"/>
                <a:gd name="connsiteY13" fmla="*/ 87335 h 218772"/>
                <a:gd name="connsiteX14" fmla="*/ 262024 w 306222"/>
                <a:gd name="connsiteY14" fmla="*/ 0 h 218772"/>
                <a:gd name="connsiteX15" fmla="*/ 262024 w 306222"/>
                <a:gd name="connsiteY15" fmla="*/ 218773 h 218772"/>
                <a:gd name="connsiteX16" fmla="*/ 306222 w 306222"/>
                <a:gd name="connsiteY16" fmla="*/ 218773 h 218772"/>
                <a:gd name="connsiteX17" fmla="*/ 306222 w 306222"/>
                <a:gd name="connsiteY17" fmla="*/ 0 h 218772"/>
                <a:gd name="connsiteX18" fmla="*/ 262024 w 306222"/>
                <a:gd name="connsiteY18" fmla="*/ 0 h 2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222" h="218772">
                  <a:moveTo>
                    <a:pt x="131064" y="87335"/>
                  </a:moveTo>
                  <a:lnTo>
                    <a:pt x="217940" y="87335"/>
                  </a:lnTo>
                  <a:lnTo>
                    <a:pt x="217940" y="131653"/>
                  </a:lnTo>
                  <a:lnTo>
                    <a:pt x="131064" y="131653"/>
                  </a:lnTo>
                  <a:lnTo>
                    <a:pt x="131064" y="218773"/>
                  </a:lnTo>
                  <a:lnTo>
                    <a:pt x="86873" y="218773"/>
                  </a:lnTo>
                  <a:lnTo>
                    <a:pt x="86873" y="131653"/>
                  </a:lnTo>
                  <a:lnTo>
                    <a:pt x="0" y="131653"/>
                  </a:lnTo>
                  <a:lnTo>
                    <a:pt x="0" y="87335"/>
                  </a:lnTo>
                  <a:lnTo>
                    <a:pt x="86873" y="87335"/>
                  </a:lnTo>
                  <a:lnTo>
                    <a:pt x="86873" y="217"/>
                  </a:lnTo>
                  <a:lnTo>
                    <a:pt x="131064" y="217"/>
                  </a:lnTo>
                  <a:lnTo>
                    <a:pt x="131064" y="87335"/>
                  </a:lnTo>
                  <a:lnTo>
                    <a:pt x="131064" y="87335"/>
                  </a:lnTo>
                  <a:close/>
                  <a:moveTo>
                    <a:pt x="262024" y="0"/>
                  </a:moveTo>
                  <a:lnTo>
                    <a:pt x="262024" y="218773"/>
                  </a:lnTo>
                  <a:lnTo>
                    <a:pt x="306222" y="218773"/>
                  </a:lnTo>
                  <a:lnTo>
                    <a:pt x="306222" y="0"/>
                  </a:lnTo>
                  <a:lnTo>
                    <a:pt x="2620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0847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ол. заголовок + текст + картин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3">
            <a:extLst>
              <a:ext uri="{FF2B5EF4-FFF2-40B4-BE49-F238E27FC236}">
                <a16:creationId xmlns:a16="http://schemas.microsoft.com/office/drawing/2014/main" id="{BF04212A-00F8-4F21-A47C-7E4BE19FB4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080386"/>
            <a:ext cx="12192000" cy="2777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BE9F64B-0443-4936-A4F5-2B6076C95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87926"/>
            <a:ext cx="5583237" cy="10110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z="3600" b="0" i="0" kern="1200" cap="all" spc="0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СЛАЙДА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D284E9C4-573A-E62C-7F48-D48DF9663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554938"/>
            <a:ext cx="5578474" cy="1679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216000" indent="-216000">
              <a:lnSpc>
                <a:spcPct val="11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2pPr>
            <a:lvl3pPr marL="504000" indent="-216000">
              <a:lnSpc>
                <a:spcPct val="11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3pPr>
            <a:lvl4pPr marL="216000" indent="-216000">
              <a:lnSpc>
                <a:spcPct val="110000"/>
              </a:lnSpc>
              <a:buClr>
                <a:schemeClr val="tx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4pPr>
            <a:lvl5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b="1">
                <a:solidFill>
                  <a:schemeClr val="tx2"/>
                </a:solidFill>
                <a:latin typeface="+mj-lt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459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ист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6DFE0E0-4AD2-BB81-6366-AC3EA45B1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54C60C-9BC4-AFF3-EF9E-3B53502868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233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инальный слайд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37B0C8-EEF6-B447-90A7-95F02ABEF259}"/>
              </a:ext>
            </a:extLst>
          </p:cNvPr>
          <p:cNvSpPr txBox="1"/>
          <p:nvPr userDrawn="1"/>
        </p:nvSpPr>
        <p:spPr>
          <a:xfrm>
            <a:off x="334963" y="5381730"/>
            <a:ext cx="7011987" cy="1348061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ru-RU" sz="4800" b="0" i="0" kern="1200" cap="all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  <a:t>спасибо </a:t>
            </a:r>
            <a:br>
              <a:rPr lang="ru-RU" sz="4800" b="0" i="0" kern="1200" cap="all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</a:br>
            <a:r>
              <a:rPr lang="ru-RU" sz="4800" b="0" i="0" kern="1200" cap="all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  <a:t>ЗА ВНИМАНИЕ</a:t>
            </a:r>
            <a:endParaRPr lang="ru-RU" sz="4800" b="0" i="0" kern="1200" cap="all" spc="100" baseline="0" dirty="0">
              <a:solidFill>
                <a:schemeClr val="bg1"/>
              </a:solidFill>
              <a:latin typeface="TT Firs Neue" panose="02000503030000020004" pitchFamily="2" charset="-52"/>
              <a:ea typeface="Verdana" panose="020B0604030504040204" pitchFamily="34" charset="0"/>
              <a:cs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BF3D64-242F-423C-B817-0C0A4B01D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531" y="244272"/>
            <a:ext cx="11522270" cy="17800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A483EB-F494-7DB5-252D-0D2BF70D9E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7949" y="6111007"/>
            <a:ext cx="1223852" cy="4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2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инальный слайд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7B9618-D30F-F066-1630-EF662879A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531" y="244272"/>
            <a:ext cx="5756469" cy="889308"/>
          </a:xfrm>
          <a:prstGeom prst="rect">
            <a:avLst/>
          </a:prstGeom>
        </p:spPr>
      </p:pic>
      <p:sp>
        <p:nvSpPr>
          <p:cNvPr id="3" name="Рисунок 3">
            <a:extLst>
              <a:ext uri="{FF2B5EF4-FFF2-40B4-BE49-F238E27FC236}">
                <a16:creationId xmlns:a16="http://schemas.microsoft.com/office/drawing/2014/main" id="{726EBF5D-7954-3629-599F-F528CA7ED1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9530" y="1562919"/>
            <a:ext cx="2513119" cy="2513119"/>
          </a:xfrm>
          <a:prstGeom prst="roundRect">
            <a:avLst>
              <a:gd name="adj" fmla="val 3073"/>
            </a:avLst>
          </a:prstGeo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 докладчика</a:t>
            </a:r>
          </a:p>
        </p:txBody>
      </p:sp>
      <p:sp>
        <p:nvSpPr>
          <p:cNvPr id="5" name="Рисунок 3">
            <a:extLst>
              <a:ext uri="{FF2B5EF4-FFF2-40B4-BE49-F238E27FC236}">
                <a16:creationId xmlns:a16="http://schemas.microsoft.com/office/drawing/2014/main" id="{4E330461-D344-BF41-0151-5888394452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12876" y="1562919"/>
            <a:ext cx="2513119" cy="2513119"/>
          </a:xfrm>
          <a:prstGeom prst="roundRect">
            <a:avLst>
              <a:gd name="adj" fmla="val 3073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QR code</a:t>
            </a:r>
            <a:endParaRPr lang="ru-RU" dirty="0"/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1EDD0A65-2123-4BC0-1C0A-CAA18A248E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529" y="4500403"/>
            <a:ext cx="10372013" cy="45550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  <a:lvl2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2pPr>
            <a:lvl3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3pPr>
            <a:lvl4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4pPr>
            <a:lvl5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6AAF9992-8C36-AD65-1629-BEF6D4B186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529" y="5032339"/>
            <a:ext cx="10372013" cy="2846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defRPr lang="ru-RU" sz="2000" b="0" i="0" kern="1200" cap="none" spc="100" baseline="0" noProof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/>
              </a:defRPr>
            </a:lvl1pPr>
            <a:lvl2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2pPr>
            <a:lvl3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3pPr>
            <a:lvl4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 smtClean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4pPr>
            <a:lvl5pPr marL="0" algn="l" defTabSz="914400" rtl="0" eaLnBrk="1" latinLnBrk="0" hangingPunct="1">
              <a:lnSpc>
                <a:spcPct val="90000"/>
              </a:lnSpc>
              <a:defRPr lang="ru-RU" sz="3200" b="0" i="0" kern="1200" cap="none" spc="100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5pPr>
          </a:lstStyle>
          <a:p>
            <a:pPr marL="0" lvl="0" algn="l" defTabSz="9144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ru-RU" sz="2000" b="0" i="0" kern="1200" cap="none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  <a:t>Должность</a:t>
            </a:r>
            <a:r>
              <a:rPr lang="en-US" sz="2000" b="0" i="0" kern="1200" cap="none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  <a:t> </a:t>
            </a:r>
            <a:r>
              <a:rPr lang="ru-RU" sz="2000" b="0" i="0" kern="1200" cap="none" spc="100" baseline="0" noProof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rPr>
              <a:t>и контакты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37DC30-684E-E3C1-4BCF-8E602F3C65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7949" y="6111007"/>
            <a:ext cx="1223852" cy="4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09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641A58-D24C-DD43-6FD9-7A98F8C54B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789" y="340093"/>
            <a:ext cx="799200" cy="56911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F10CF3-353F-6E47-3055-147671907DC0}"/>
              </a:ext>
            </a:extLst>
          </p:cNvPr>
          <p:cNvSpPr/>
          <p:nvPr userDrawn="1"/>
        </p:nvSpPr>
        <p:spPr>
          <a:xfrm>
            <a:off x="335227" y="298166"/>
            <a:ext cx="104400" cy="655200"/>
          </a:xfrm>
          <a:prstGeom prst="rect">
            <a:avLst/>
          </a:prstGeom>
          <a:solidFill>
            <a:srgbClr val="00AA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Hauss"/>
              <a:ea typeface="+mn-ea"/>
              <a:cs typeface="+mn-cs"/>
            </a:endParaRP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0B2BE868-6D2E-881B-264E-F438E99D6C0A}"/>
              </a:ext>
            </a:extLst>
          </p:cNvPr>
          <p:cNvSpPr txBox="1">
            <a:spLocks/>
          </p:cNvSpPr>
          <p:nvPr userDrawn="1"/>
        </p:nvSpPr>
        <p:spPr>
          <a:xfrm>
            <a:off x="124762" y="6506324"/>
            <a:ext cx="550863" cy="368755"/>
          </a:xfrm>
          <a:prstGeom prst="rect">
            <a:avLst/>
          </a:prstGeom>
        </p:spPr>
        <p:txBody>
          <a:bodyPr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S Hauss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S Haus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AF953-D191-1017-23DA-AF2321CB62F5}"/>
              </a:ext>
            </a:extLst>
          </p:cNvPr>
          <p:cNvSpPr txBox="1"/>
          <p:nvPr userDrawn="1"/>
        </p:nvSpPr>
        <p:spPr>
          <a:xfrm>
            <a:off x="536406" y="6585344"/>
            <a:ext cx="880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800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Т1 Консалтинг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C35D1AA-B7F4-71A6-F0BE-FB45A31AE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481" y="315079"/>
            <a:ext cx="10182676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110673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EF3C72ED-2BEA-2A5A-DDDE-963714397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481" y="315079"/>
            <a:ext cx="10182676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369DC5-3A58-3A88-4BBD-99F1A5759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789" y="340093"/>
            <a:ext cx="799200" cy="56911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4E3E02-CF92-DA53-C83C-B1AC12EA1CB9}"/>
              </a:ext>
            </a:extLst>
          </p:cNvPr>
          <p:cNvSpPr/>
          <p:nvPr userDrawn="1"/>
        </p:nvSpPr>
        <p:spPr>
          <a:xfrm>
            <a:off x="335227" y="298166"/>
            <a:ext cx="104400" cy="655200"/>
          </a:xfrm>
          <a:prstGeom prst="rect">
            <a:avLst/>
          </a:prstGeom>
          <a:solidFill>
            <a:srgbClr val="00AA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Hauss"/>
              <a:ea typeface="+mn-ea"/>
              <a:cs typeface="+mn-cs"/>
            </a:endParaRP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ED2CA699-1FD3-4652-0944-0F961586705B}"/>
              </a:ext>
            </a:extLst>
          </p:cNvPr>
          <p:cNvSpPr txBox="1">
            <a:spLocks/>
          </p:cNvSpPr>
          <p:nvPr userDrawn="1"/>
        </p:nvSpPr>
        <p:spPr>
          <a:xfrm>
            <a:off x="124762" y="6506324"/>
            <a:ext cx="550863" cy="368755"/>
          </a:xfrm>
          <a:prstGeom prst="rect">
            <a:avLst/>
          </a:prstGeom>
        </p:spPr>
        <p:txBody>
          <a:bodyPr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LS Hauss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LS Haus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EE193-74F7-7467-8653-4E183906A416}"/>
              </a:ext>
            </a:extLst>
          </p:cNvPr>
          <p:cNvSpPr txBox="1"/>
          <p:nvPr userDrawn="1"/>
        </p:nvSpPr>
        <p:spPr>
          <a:xfrm>
            <a:off x="536406" y="6585344"/>
            <a:ext cx="8803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800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Т1 Консалтинг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54B34772-33F2-B9E8-3AF2-0568DD739A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479" y="1277065"/>
            <a:ext cx="10931013" cy="332398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dirty="0">
                <a:solidFill>
                  <a:srgbClr val="00AAE6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7604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8BFD6CE1-B9B1-8ACF-5600-D7A09D01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30" y="5256000"/>
            <a:ext cx="8666447" cy="144385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85000"/>
              </a:lnSpc>
              <a:defRPr sz="5400" b="0" cap="all" spc="100" baseline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7D629B-BCA0-4458-B6AE-5F5C5B8E2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531" y="244272"/>
            <a:ext cx="11522270" cy="17800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36E2A4-3DD7-200E-FD91-F8CA9CC201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7949" y="6111007"/>
            <a:ext cx="1223852" cy="4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2 + под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0A383D-54B7-4450-5A80-CBBB3AB07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Текст 7">
            <a:extLst>
              <a:ext uri="{FF2B5EF4-FFF2-40B4-BE49-F238E27FC236}">
                <a16:creationId xmlns:a16="http://schemas.microsoft.com/office/drawing/2014/main" id="{5305F839-56EB-FD32-80D7-D86DE1AD1C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530" y="6227913"/>
            <a:ext cx="9314609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2200" b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8BFD6CE1-B9B1-8ACF-5600-D7A09D01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30" y="4649488"/>
            <a:ext cx="8666447" cy="144385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85000"/>
              </a:lnSpc>
              <a:defRPr sz="5400" b="0" cap="all" spc="100" baseline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7D629B-BCA0-4458-B6AE-5F5C5B8E2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531" y="244272"/>
            <a:ext cx="11522270" cy="17800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C478CF-AAD5-366F-0E84-CFC1F19757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7949" y="6111007"/>
            <a:ext cx="1223852" cy="4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5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EF216C-76E1-687B-56E0-EC98BCDE6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8BFD6CE1-B9B1-8ACF-5600-D7A09D01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30" y="5256000"/>
            <a:ext cx="8666447" cy="144385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85000"/>
              </a:lnSpc>
              <a:defRPr sz="5400" b="0" cap="all" spc="100" baseline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7D629B-BCA0-4458-B6AE-5F5C5B8E2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531" y="244272"/>
            <a:ext cx="11522270" cy="17800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1601F6-DD0C-86F9-9B4E-E00BCB2581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7949" y="6111007"/>
            <a:ext cx="1223852" cy="4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ребивк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8">
            <a:extLst>
              <a:ext uri="{FF2B5EF4-FFF2-40B4-BE49-F238E27FC236}">
                <a16:creationId xmlns:a16="http://schemas.microsoft.com/office/drawing/2014/main" id="{664AB4AE-6FFC-D090-1EC5-5B3B1BA331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501771"/>
            <a:ext cx="6473341" cy="312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C4865E-2195-6BB6-A4F8-9E7D7A846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62048"/>
            <a:ext cx="8555037" cy="10110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3F02C7-2D56-3F8B-7E43-42A8A1D55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3088" y="0"/>
            <a:ext cx="420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3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.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708DD9-CB86-B9AB-FBB3-E0FF0D6CC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25" baseline="0" dirty="0">
                <a:solidFill>
                  <a:schemeClr val="tx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1B5CE70-FF7C-0603-6D13-B2DBB6EC25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3915CF-BC88-249E-550D-0FB5711C5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761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ол. заголов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708DD9-CB86-B9AB-FBB3-E0FF0D6CC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1B5CE70-FF7C-0603-6D13-B2DBB6EC25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3915CF-BC88-249E-550D-0FB5711C5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BD93F21-6AB6-FCBE-08EC-373FC9EEFDBE}"/>
              </a:ext>
            </a:extLst>
          </p:cNvPr>
          <p:cNvGrpSpPr/>
          <p:nvPr userDrawn="1"/>
        </p:nvGrpSpPr>
        <p:grpSpPr>
          <a:xfrm>
            <a:off x="9232900" y="293602"/>
            <a:ext cx="2628571" cy="300014"/>
            <a:chOff x="9232900" y="293602"/>
            <a:chExt cx="2628571" cy="300014"/>
          </a:xfrm>
        </p:grpSpPr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87825D01-3E52-AD5B-A25B-6EB17E886439}"/>
                </a:ext>
              </a:extLst>
            </p:cNvPr>
            <p:cNvSpPr/>
            <p:nvPr/>
          </p:nvSpPr>
          <p:spPr>
            <a:xfrm>
              <a:off x="10960738" y="293602"/>
              <a:ext cx="2334" cy="300014"/>
            </a:xfrm>
            <a:custGeom>
              <a:avLst/>
              <a:gdLst>
                <a:gd name="connsiteX0" fmla="*/ 0 w 2334"/>
                <a:gd name="connsiteY0" fmla="*/ 0 h 300014"/>
                <a:gd name="connsiteX1" fmla="*/ 0 w 2334"/>
                <a:gd name="connsiteY1" fmla="*/ 300014 h 3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4" h="300014">
                  <a:moveTo>
                    <a:pt x="0" y="0"/>
                  </a:moveTo>
                  <a:lnTo>
                    <a:pt x="0" y="300014"/>
                  </a:lnTo>
                </a:path>
              </a:pathLst>
            </a:custGeom>
            <a:ln w="1158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C645C809-F0CC-0EBF-986D-75C7C15B236C}"/>
                </a:ext>
              </a:extLst>
            </p:cNvPr>
            <p:cNvSpPr/>
            <p:nvPr/>
          </p:nvSpPr>
          <p:spPr>
            <a:xfrm>
              <a:off x="9232900" y="343796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0 w 199821"/>
                <a:gd name="connsiteY2" fmla="*/ 68208 h 68207"/>
                <a:gd name="connsiteX3" fmla="*/ 0 w 199821"/>
                <a:gd name="connsiteY3" fmla="*/ 0 h 68207"/>
                <a:gd name="connsiteX4" fmla="*/ 20137 w 199821"/>
                <a:gd name="connsiteY4" fmla="*/ 0 h 68207"/>
                <a:gd name="connsiteX5" fmla="*/ 20137 w 199821"/>
                <a:gd name="connsiteY5" fmla="*/ 48055 h 68207"/>
                <a:gd name="connsiteX6" fmla="*/ 179685 w 199821"/>
                <a:gd name="connsiteY6" fmla="*/ 48055 h 68207"/>
                <a:gd name="connsiteX7" fmla="*/ 179685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20137" y="0"/>
                  </a:lnTo>
                  <a:lnTo>
                    <a:pt x="20137" y="48055"/>
                  </a:lnTo>
                  <a:lnTo>
                    <a:pt x="179685" y="48055"/>
                  </a:lnTo>
                  <a:lnTo>
                    <a:pt x="179685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D06BEB49-6FB9-FD73-136E-82B35174B73E}"/>
                </a:ext>
              </a:extLst>
            </p:cNvPr>
            <p:cNvSpPr/>
            <p:nvPr/>
          </p:nvSpPr>
          <p:spPr>
            <a:xfrm>
              <a:off x="9232900" y="472461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179685 w 199821"/>
                <a:gd name="connsiteY2" fmla="*/ 68208 h 68207"/>
                <a:gd name="connsiteX3" fmla="*/ 179685 w 199821"/>
                <a:gd name="connsiteY3" fmla="*/ 20152 h 68207"/>
                <a:gd name="connsiteX4" fmla="*/ 20137 w 199821"/>
                <a:gd name="connsiteY4" fmla="*/ 20152 h 68207"/>
                <a:gd name="connsiteX5" fmla="*/ 20137 w 199821"/>
                <a:gd name="connsiteY5" fmla="*/ 68208 h 68207"/>
                <a:gd name="connsiteX6" fmla="*/ 0 w 199821"/>
                <a:gd name="connsiteY6" fmla="*/ 68208 h 68207"/>
                <a:gd name="connsiteX7" fmla="*/ 0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179685" y="68208"/>
                  </a:lnTo>
                  <a:lnTo>
                    <a:pt x="179685" y="20152"/>
                  </a:lnTo>
                  <a:lnTo>
                    <a:pt x="20137" y="20152"/>
                  </a:lnTo>
                  <a:lnTo>
                    <a:pt x="20137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CFEA9003-3CB4-9507-979C-7702276B1C37}"/>
                </a:ext>
              </a:extLst>
            </p:cNvPr>
            <p:cNvSpPr/>
            <p:nvPr/>
          </p:nvSpPr>
          <p:spPr>
            <a:xfrm>
              <a:off x="10055423" y="343796"/>
              <a:ext cx="199822" cy="20152"/>
            </a:xfrm>
            <a:custGeom>
              <a:avLst/>
              <a:gdLst>
                <a:gd name="connsiteX0" fmla="*/ 0 w 199822"/>
                <a:gd name="connsiteY0" fmla="*/ 0 h 20152"/>
                <a:gd name="connsiteX1" fmla="*/ 0 w 199822"/>
                <a:gd name="connsiteY1" fmla="*/ 20152 h 20152"/>
                <a:gd name="connsiteX2" fmla="*/ 199822 w 199822"/>
                <a:gd name="connsiteY2" fmla="*/ 20152 h 20152"/>
                <a:gd name="connsiteX3" fmla="*/ 199822 w 199822"/>
                <a:gd name="connsiteY3" fmla="*/ 0 h 20152"/>
                <a:gd name="connsiteX4" fmla="*/ 0 w 199822"/>
                <a:gd name="connsiteY4" fmla="*/ 0 h 2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22" h="20152">
                  <a:moveTo>
                    <a:pt x="0" y="0"/>
                  </a:moveTo>
                  <a:lnTo>
                    <a:pt x="0" y="20152"/>
                  </a:lnTo>
                  <a:lnTo>
                    <a:pt x="199822" y="20152"/>
                  </a:lnTo>
                  <a:lnTo>
                    <a:pt x="199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534E490F-12D4-8F03-A2A0-413F2BADB3F7}"/>
                </a:ext>
              </a:extLst>
            </p:cNvPr>
            <p:cNvSpPr/>
            <p:nvPr/>
          </p:nvSpPr>
          <p:spPr>
            <a:xfrm>
              <a:off x="10145265" y="412004"/>
              <a:ext cx="20136" cy="128664"/>
            </a:xfrm>
            <a:custGeom>
              <a:avLst/>
              <a:gdLst>
                <a:gd name="connsiteX0" fmla="*/ 20137 w 20136"/>
                <a:gd name="connsiteY0" fmla="*/ 0 h 128664"/>
                <a:gd name="connsiteX1" fmla="*/ 0 w 20136"/>
                <a:gd name="connsiteY1" fmla="*/ 0 h 128664"/>
                <a:gd name="connsiteX2" fmla="*/ 0 w 20136"/>
                <a:gd name="connsiteY2" fmla="*/ 128665 h 128664"/>
                <a:gd name="connsiteX3" fmla="*/ 20137 w 20136"/>
                <a:gd name="connsiteY3" fmla="*/ 128665 h 128664"/>
                <a:gd name="connsiteX4" fmla="*/ 20137 w 20136"/>
                <a:gd name="connsiteY4" fmla="*/ 0 h 1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6" h="128664">
                  <a:moveTo>
                    <a:pt x="20137" y="0"/>
                  </a:moveTo>
                  <a:lnTo>
                    <a:pt x="0" y="0"/>
                  </a:lnTo>
                  <a:lnTo>
                    <a:pt x="0" y="128665"/>
                  </a:lnTo>
                  <a:lnTo>
                    <a:pt x="20137" y="128665"/>
                  </a:lnTo>
                  <a:lnTo>
                    <a:pt x="20137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BC37BD1C-6958-6665-59E2-882A884A5DB4}"/>
                </a:ext>
              </a:extLst>
            </p:cNvPr>
            <p:cNvSpPr/>
            <p:nvPr/>
          </p:nvSpPr>
          <p:spPr>
            <a:xfrm>
              <a:off x="10428455" y="472460"/>
              <a:ext cx="204748" cy="75959"/>
            </a:xfrm>
            <a:custGeom>
              <a:avLst/>
              <a:gdLst>
                <a:gd name="connsiteX0" fmla="*/ 204748 w 204748"/>
                <a:gd name="connsiteY0" fmla="*/ 0 h 75959"/>
                <a:gd name="connsiteX1" fmla="*/ 204748 w 204748"/>
                <a:gd name="connsiteY1" fmla="*/ 68208 h 75959"/>
                <a:gd name="connsiteX2" fmla="*/ 184611 w 204748"/>
                <a:gd name="connsiteY2" fmla="*/ 68208 h 75959"/>
                <a:gd name="connsiteX3" fmla="*/ 184611 w 204748"/>
                <a:gd name="connsiteY3" fmla="*/ 36073 h 75959"/>
                <a:gd name="connsiteX4" fmla="*/ 176771 w 204748"/>
                <a:gd name="connsiteY4" fmla="*/ 44862 h 75959"/>
                <a:gd name="connsiteX5" fmla="*/ 101738 w 204748"/>
                <a:gd name="connsiteY5" fmla="*/ 75959 h 75959"/>
                <a:gd name="connsiteX6" fmla="*/ 0 w 204748"/>
                <a:gd name="connsiteY6" fmla="*/ 0 h 75959"/>
                <a:gd name="connsiteX7" fmla="*/ 21237 w 204748"/>
                <a:gd name="connsiteY7" fmla="*/ 0 h 75959"/>
                <a:gd name="connsiteX8" fmla="*/ 101738 w 204748"/>
                <a:gd name="connsiteY8" fmla="*/ 55807 h 75959"/>
                <a:gd name="connsiteX9" fmla="*/ 162520 w 204748"/>
                <a:gd name="connsiteY9" fmla="*/ 30601 h 75959"/>
                <a:gd name="connsiteX10" fmla="*/ 182239 w 204748"/>
                <a:gd name="connsiteY10" fmla="*/ 0 h 75959"/>
                <a:gd name="connsiteX11" fmla="*/ 204748 w 204748"/>
                <a:gd name="connsiteY11" fmla="*/ 0 h 7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48" h="75959">
                  <a:moveTo>
                    <a:pt x="204748" y="0"/>
                  </a:moveTo>
                  <a:lnTo>
                    <a:pt x="204748" y="68208"/>
                  </a:lnTo>
                  <a:lnTo>
                    <a:pt x="184611" y="68208"/>
                  </a:lnTo>
                  <a:lnTo>
                    <a:pt x="184611" y="36073"/>
                  </a:lnTo>
                  <a:cubicBezTo>
                    <a:pt x="182179" y="39142"/>
                    <a:pt x="179545" y="42087"/>
                    <a:pt x="176771" y="44862"/>
                  </a:cubicBezTo>
                  <a:cubicBezTo>
                    <a:pt x="157564" y="64069"/>
                    <a:pt x="131046" y="75959"/>
                    <a:pt x="101738" y="75959"/>
                  </a:cubicBezTo>
                  <a:cubicBezTo>
                    <a:pt x="53626" y="75959"/>
                    <a:pt x="12995" y="43917"/>
                    <a:pt x="0" y="0"/>
                  </a:cubicBezTo>
                  <a:lnTo>
                    <a:pt x="21237" y="0"/>
                  </a:lnTo>
                  <a:cubicBezTo>
                    <a:pt x="33459" y="32600"/>
                    <a:pt x="64887" y="55807"/>
                    <a:pt x="101738" y="55807"/>
                  </a:cubicBezTo>
                  <a:cubicBezTo>
                    <a:pt x="125468" y="55807"/>
                    <a:pt x="146969" y="46180"/>
                    <a:pt x="162520" y="30601"/>
                  </a:cubicBezTo>
                  <a:cubicBezTo>
                    <a:pt x="171119" y="22012"/>
                    <a:pt x="177904" y="11595"/>
                    <a:pt x="182239" y="0"/>
                  </a:cubicBezTo>
                  <a:lnTo>
                    <a:pt x="2047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6E9925E8-0B20-9E91-3F7A-2584C14A5FBE}"/>
                </a:ext>
              </a:extLst>
            </p:cNvPr>
            <p:cNvSpPr/>
            <p:nvPr/>
          </p:nvSpPr>
          <p:spPr>
            <a:xfrm>
              <a:off x="10428455" y="336045"/>
              <a:ext cx="204748" cy="75958"/>
            </a:xfrm>
            <a:custGeom>
              <a:avLst/>
              <a:gdLst>
                <a:gd name="connsiteX0" fmla="*/ 204748 w 204748"/>
                <a:gd name="connsiteY0" fmla="*/ 7751 h 75958"/>
                <a:gd name="connsiteX1" fmla="*/ 204748 w 204748"/>
                <a:gd name="connsiteY1" fmla="*/ 75959 h 75958"/>
                <a:gd name="connsiteX2" fmla="*/ 182239 w 204748"/>
                <a:gd name="connsiteY2" fmla="*/ 75959 h 75958"/>
                <a:gd name="connsiteX3" fmla="*/ 162520 w 204748"/>
                <a:gd name="connsiteY3" fmla="*/ 45358 h 75958"/>
                <a:gd name="connsiteX4" fmla="*/ 101738 w 204748"/>
                <a:gd name="connsiteY4" fmla="*/ 20152 h 75958"/>
                <a:gd name="connsiteX5" fmla="*/ 40956 w 204748"/>
                <a:gd name="connsiteY5" fmla="*/ 45358 h 75958"/>
                <a:gd name="connsiteX6" fmla="*/ 21237 w 204748"/>
                <a:gd name="connsiteY6" fmla="*/ 75959 h 75958"/>
                <a:gd name="connsiteX7" fmla="*/ 0 w 204748"/>
                <a:gd name="connsiteY7" fmla="*/ 75959 h 75958"/>
                <a:gd name="connsiteX8" fmla="*/ 26705 w 204748"/>
                <a:gd name="connsiteY8" fmla="*/ 31097 h 75958"/>
                <a:gd name="connsiteX9" fmla="*/ 101738 w 204748"/>
                <a:gd name="connsiteY9" fmla="*/ 0 h 75958"/>
                <a:gd name="connsiteX10" fmla="*/ 176771 w 204748"/>
                <a:gd name="connsiteY10" fmla="*/ 31097 h 75958"/>
                <a:gd name="connsiteX11" fmla="*/ 184611 w 204748"/>
                <a:gd name="connsiteY11" fmla="*/ 39886 h 75958"/>
                <a:gd name="connsiteX12" fmla="*/ 184611 w 204748"/>
                <a:gd name="connsiteY12" fmla="*/ 7751 h 75958"/>
                <a:gd name="connsiteX13" fmla="*/ 204748 w 204748"/>
                <a:gd name="connsiteY13" fmla="*/ 7751 h 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748" h="75958">
                  <a:moveTo>
                    <a:pt x="204748" y="7751"/>
                  </a:moveTo>
                  <a:lnTo>
                    <a:pt x="204748" y="75959"/>
                  </a:lnTo>
                  <a:lnTo>
                    <a:pt x="182239" y="75959"/>
                  </a:lnTo>
                  <a:cubicBezTo>
                    <a:pt x="177904" y="64363"/>
                    <a:pt x="171119" y="53946"/>
                    <a:pt x="162520" y="45358"/>
                  </a:cubicBezTo>
                  <a:cubicBezTo>
                    <a:pt x="146969" y="29779"/>
                    <a:pt x="125468" y="20152"/>
                    <a:pt x="101738" y="20152"/>
                  </a:cubicBezTo>
                  <a:cubicBezTo>
                    <a:pt x="78008" y="20152"/>
                    <a:pt x="56507" y="29779"/>
                    <a:pt x="40956" y="45358"/>
                  </a:cubicBezTo>
                  <a:cubicBezTo>
                    <a:pt x="32359" y="53946"/>
                    <a:pt x="25575" y="64363"/>
                    <a:pt x="21237" y="75959"/>
                  </a:cubicBezTo>
                  <a:lnTo>
                    <a:pt x="0" y="75959"/>
                  </a:lnTo>
                  <a:cubicBezTo>
                    <a:pt x="5080" y="58783"/>
                    <a:pt x="14389" y="43436"/>
                    <a:pt x="26705" y="31097"/>
                  </a:cubicBezTo>
                  <a:cubicBezTo>
                    <a:pt x="45912" y="11890"/>
                    <a:pt x="72430" y="0"/>
                    <a:pt x="101738" y="0"/>
                  </a:cubicBezTo>
                  <a:cubicBezTo>
                    <a:pt x="131046" y="0"/>
                    <a:pt x="157564" y="11890"/>
                    <a:pt x="176771" y="31097"/>
                  </a:cubicBezTo>
                  <a:cubicBezTo>
                    <a:pt x="179545" y="33871"/>
                    <a:pt x="182179" y="36817"/>
                    <a:pt x="184611" y="39886"/>
                  </a:cubicBezTo>
                  <a:lnTo>
                    <a:pt x="184611" y="7751"/>
                  </a:lnTo>
                  <a:lnTo>
                    <a:pt x="204748" y="7751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0B3E1250-CF81-43CD-4D4C-820BD4873C33}"/>
                </a:ext>
              </a:extLst>
            </p:cNvPr>
            <p:cNvSpPr/>
            <p:nvPr/>
          </p:nvSpPr>
          <p:spPr>
            <a:xfrm>
              <a:off x="9656507" y="336045"/>
              <a:ext cx="203478" cy="212374"/>
            </a:xfrm>
            <a:custGeom>
              <a:avLst/>
              <a:gdLst>
                <a:gd name="connsiteX0" fmla="*/ 40956 w 203478"/>
                <a:gd name="connsiteY0" fmla="*/ 45358 h 212374"/>
                <a:gd name="connsiteX1" fmla="*/ 101738 w 203478"/>
                <a:gd name="connsiteY1" fmla="*/ 20152 h 212374"/>
                <a:gd name="connsiteX2" fmla="*/ 162522 w 203478"/>
                <a:gd name="connsiteY2" fmla="*/ 45358 h 212374"/>
                <a:gd name="connsiteX3" fmla="*/ 182239 w 203478"/>
                <a:gd name="connsiteY3" fmla="*/ 75959 h 212374"/>
                <a:gd name="connsiteX4" fmla="*/ 203478 w 203478"/>
                <a:gd name="connsiteY4" fmla="*/ 75959 h 212374"/>
                <a:gd name="connsiteX5" fmla="*/ 176771 w 203478"/>
                <a:gd name="connsiteY5" fmla="*/ 31097 h 212374"/>
                <a:gd name="connsiteX6" fmla="*/ 101738 w 203478"/>
                <a:gd name="connsiteY6" fmla="*/ 0 h 212374"/>
                <a:gd name="connsiteX7" fmla="*/ 26705 w 203478"/>
                <a:gd name="connsiteY7" fmla="*/ 31097 h 212374"/>
                <a:gd name="connsiteX8" fmla="*/ 0 w 203478"/>
                <a:gd name="connsiteY8" fmla="*/ 75959 h 212374"/>
                <a:gd name="connsiteX9" fmla="*/ 21237 w 203478"/>
                <a:gd name="connsiteY9" fmla="*/ 75959 h 212374"/>
                <a:gd name="connsiteX10" fmla="*/ 40956 w 203478"/>
                <a:gd name="connsiteY10" fmla="*/ 45358 h 212374"/>
                <a:gd name="connsiteX11" fmla="*/ 162522 w 203478"/>
                <a:gd name="connsiteY11" fmla="*/ 167016 h 212374"/>
                <a:gd name="connsiteX12" fmla="*/ 101738 w 203478"/>
                <a:gd name="connsiteY12" fmla="*/ 192222 h 212374"/>
                <a:gd name="connsiteX13" fmla="*/ 21237 w 203478"/>
                <a:gd name="connsiteY13" fmla="*/ 136416 h 212374"/>
                <a:gd name="connsiteX14" fmla="*/ 0 w 203478"/>
                <a:gd name="connsiteY14" fmla="*/ 136416 h 212374"/>
                <a:gd name="connsiteX15" fmla="*/ 101738 w 203478"/>
                <a:gd name="connsiteY15" fmla="*/ 212374 h 212374"/>
                <a:gd name="connsiteX16" fmla="*/ 176771 w 203478"/>
                <a:gd name="connsiteY16" fmla="*/ 181278 h 212374"/>
                <a:gd name="connsiteX17" fmla="*/ 203478 w 203478"/>
                <a:gd name="connsiteY17" fmla="*/ 136416 h 212374"/>
                <a:gd name="connsiteX18" fmla="*/ 182239 w 203478"/>
                <a:gd name="connsiteY18" fmla="*/ 136416 h 212374"/>
                <a:gd name="connsiteX19" fmla="*/ 162522 w 203478"/>
                <a:gd name="connsiteY19" fmla="*/ 167016 h 21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78" h="212374">
                  <a:moveTo>
                    <a:pt x="40956" y="45358"/>
                  </a:moveTo>
                  <a:cubicBezTo>
                    <a:pt x="56507" y="29779"/>
                    <a:pt x="78008" y="20152"/>
                    <a:pt x="101738" y="20152"/>
                  </a:cubicBezTo>
                  <a:cubicBezTo>
                    <a:pt x="125468" y="20152"/>
                    <a:pt x="146969" y="29779"/>
                    <a:pt x="162522" y="45358"/>
                  </a:cubicBezTo>
                  <a:cubicBezTo>
                    <a:pt x="171119" y="53946"/>
                    <a:pt x="177904" y="64363"/>
                    <a:pt x="182239" y="75959"/>
                  </a:cubicBezTo>
                  <a:lnTo>
                    <a:pt x="203478" y="75959"/>
                  </a:lnTo>
                  <a:cubicBezTo>
                    <a:pt x="198395" y="58783"/>
                    <a:pt x="189087" y="43436"/>
                    <a:pt x="176771" y="31097"/>
                  </a:cubicBezTo>
                  <a:cubicBezTo>
                    <a:pt x="157564" y="11890"/>
                    <a:pt x="131046" y="0"/>
                    <a:pt x="101738" y="0"/>
                  </a:cubicBezTo>
                  <a:cubicBezTo>
                    <a:pt x="72430" y="0"/>
                    <a:pt x="45912" y="11890"/>
                    <a:pt x="26705" y="31097"/>
                  </a:cubicBezTo>
                  <a:cubicBezTo>
                    <a:pt x="14389" y="43436"/>
                    <a:pt x="5080" y="58783"/>
                    <a:pt x="0" y="75959"/>
                  </a:cubicBezTo>
                  <a:lnTo>
                    <a:pt x="21237" y="75959"/>
                  </a:lnTo>
                  <a:cubicBezTo>
                    <a:pt x="25575" y="64363"/>
                    <a:pt x="32359" y="53946"/>
                    <a:pt x="40956" y="45358"/>
                  </a:cubicBezTo>
                  <a:close/>
                  <a:moveTo>
                    <a:pt x="162522" y="167016"/>
                  </a:moveTo>
                  <a:cubicBezTo>
                    <a:pt x="146969" y="182595"/>
                    <a:pt x="125468" y="192222"/>
                    <a:pt x="101738" y="192222"/>
                  </a:cubicBezTo>
                  <a:cubicBezTo>
                    <a:pt x="64887" y="192222"/>
                    <a:pt x="33459" y="169016"/>
                    <a:pt x="21237" y="136416"/>
                  </a:cubicBezTo>
                  <a:lnTo>
                    <a:pt x="0" y="136416"/>
                  </a:lnTo>
                  <a:cubicBezTo>
                    <a:pt x="12995" y="180332"/>
                    <a:pt x="53626" y="212374"/>
                    <a:pt x="101738" y="212374"/>
                  </a:cubicBezTo>
                  <a:cubicBezTo>
                    <a:pt x="131046" y="212374"/>
                    <a:pt x="157564" y="200484"/>
                    <a:pt x="176771" y="181278"/>
                  </a:cubicBezTo>
                  <a:cubicBezTo>
                    <a:pt x="189087" y="168938"/>
                    <a:pt x="198395" y="153592"/>
                    <a:pt x="203478" y="136416"/>
                  </a:cubicBezTo>
                  <a:lnTo>
                    <a:pt x="182239" y="136416"/>
                  </a:lnTo>
                  <a:cubicBezTo>
                    <a:pt x="177904" y="148011"/>
                    <a:pt x="171119" y="158428"/>
                    <a:pt x="162522" y="167016"/>
                  </a:cubicBez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EC9AC887-5AD7-9E97-6190-2ED5750D5EC4}"/>
                </a:ext>
              </a:extLst>
            </p:cNvPr>
            <p:cNvSpPr/>
            <p:nvPr/>
          </p:nvSpPr>
          <p:spPr>
            <a:xfrm>
              <a:off x="11643759" y="374783"/>
              <a:ext cx="131048" cy="131328"/>
            </a:xfrm>
            <a:custGeom>
              <a:avLst/>
              <a:gdLst>
                <a:gd name="connsiteX0" fmla="*/ 131048 w 131048"/>
                <a:gd name="connsiteY0" fmla="*/ 0 h 131328"/>
                <a:gd name="connsiteX1" fmla="*/ 0 w 131048"/>
                <a:gd name="connsiteY1" fmla="*/ 0 h 131328"/>
                <a:gd name="connsiteX2" fmla="*/ 0 w 131048"/>
                <a:gd name="connsiteY2" fmla="*/ 29040 h 131328"/>
                <a:gd name="connsiteX3" fmla="*/ 50990 w 131048"/>
                <a:gd name="connsiteY3" fmla="*/ 29040 h 131328"/>
                <a:gd name="connsiteX4" fmla="*/ 50990 w 131048"/>
                <a:gd name="connsiteY4" fmla="*/ 131328 h 131328"/>
                <a:gd name="connsiteX5" fmla="*/ 80058 w 131048"/>
                <a:gd name="connsiteY5" fmla="*/ 131328 h 131328"/>
                <a:gd name="connsiteX6" fmla="*/ 80058 w 131048"/>
                <a:gd name="connsiteY6" fmla="*/ 29040 h 131328"/>
                <a:gd name="connsiteX7" fmla="*/ 131048 w 131048"/>
                <a:gd name="connsiteY7" fmla="*/ 29040 h 131328"/>
                <a:gd name="connsiteX8" fmla="*/ 131048 w 131048"/>
                <a:gd name="connsiteY8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48" h="131328">
                  <a:moveTo>
                    <a:pt x="131048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50990" y="29040"/>
                  </a:lnTo>
                  <a:lnTo>
                    <a:pt x="50990" y="131328"/>
                  </a:lnTo>
                  <a:lnTo>
                    <a:pt x="80058" y="131328"/>
                  </a:lnTo>
                  <a:lnTo>
                    <a:pt x="80058" y="29040"/>
                  </a:lnTo>
                  <a:lnTo>
                    <a:pt x="131048" y="29040"/>
                  </a:lnTo>
                  <a:lnTo>
                    <a:pt x="1310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C7AED0BB-062C-BAD8-BB86-92C5DA87055E}"/>
                </a:ext>
              </a:extLst>
            </p:cNvPr>
            <p:cNvSpPr/>
            <p:nvPr/>
          </p:nvSpPr>
          <p:spPr>
            <a:xfrm>
              <a:off x="11803547" y="374783"/>
              <a:ext cx="57924" cy="131328"/>
            </a:xfrm>
            <a:custGeom>
              <a:avLst/>
              <a:gdLst>
                <a:gd name="connsiteX0" fmla="*/ 57924 w 57924"/>
                <a:gd name="connsiteY0" fmla="*/ 0 h 131328"/>
                <a:gd name="connsiteX1" fmla="*/ 0 w 57924"/>
                <a:gd name="connsiteY1" fmla="*/ 0 h 131328"/>
                <a:gd name="connsiteX2" fmla="*/ 0 w 57924"/>
                <a:gd name="connsiteY2" fmla="*/ 29040 h 131328"/>
                <a:gd name="connsiteX3" fmla="*/ 28950 w 57924"/>
                <a:gd name="connsiteY3" fmla="*/ 29040 h 131328"/>
                <a:gd name="connsiteX4" fmla="*/ 28950 w 57924"/>
                <a:gd name="connsiteY4" fmla="*/ 131328 h 131328"/>
                <a:gd name="connsiteX5" fmla="*/ 57924 w 57924"/>
                <a:gd name="connsiteY5" fmla="*/ 131328 h 131328"/>
                <a:gd name="connsiteX6" fmla="*/ 57924 w 57924"/>
                <a:gd name="connsiteY6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24" h="131328">
                  <a:moveTo>
                    <a:pt x="57924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28950" y="29040"/>
                  </a:lnTo>
                  <a:lnTo>
                    <a:pt x="28950" y="131328"/>
                  </a:lnTo>
                  <a:lnTo>
                    <a:pt x="57924" y="131328"/>
                  </a:lnTo>
                  <a:lnTo>
                    <a:pt x="579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387938EE-10F2-12A8-C328-719680B88C2A}"/>
                </a:ext>
              </a:extLst>
            </p:cNvPr>
            <p:cNvSpPr/>
            <p:nvPr/>
          </p:nvSpPr>
          <p:spPr>
            <a:xfrm>
              <a:off x="11276600" y="331011"/>
              <a:ext cx="306222" cy="218772"/>
            </a:xfrm>
            <a:custGeom>
              <a:avLst/>
              <a:gdLst>
                <a:gd name="connsiteX0" fmla="*/ 131064 w 306222"/>
                <a:gd name="connsiteY0" fmla="*/ 87335 h 218772"/>
                <a:gd name="connsiteX1" fmla="*/ 217940 w 306222"/>
                <a:gd name="connsiteY1" fmla="*/ 87335 h 218772"/>
                <a:gd name="connsiteX2" fmla="*/ 217940 w 306222"/>
                <a:gd name="connsiteY2" fmla="*/ 131653 h 218772"/>
                <a:gd name="connsiteX3" fmla="*/ 131064 w 306222"/>
                <a:gd name="connsiteY3" fmla="*/ 131653 h 218772"/>
                <a:gd name="connsiteX4" fmla="*/ 131064 w 306222"/>
                <a:gd name="connsiteY4" fmla="*/ 218773 h 218772"/>
                <a:gd name="connsiteX5" fmla="*/ 86873 w 306222"/>
                <a:gd name="connsiteY5" fmla="*/ 218773 h 218772"/>
                <a:gd name="connsiteX6" fmla="*/ 86873 w 306222"/>
                <a:gd name="connsiteY6" fmla="*/ 131653 h 218772"/>
                <a:gd name="connsiteX7" fmla="*/ 0 w 306222"/>
                <a:gd name="connsiteY7" fmla="*/ 131653 h 218772"/>
                <a:gd name="connsiteX8" fmla="*/ 0 w 306222"/>
                <a:gd name="connsiteY8" fmla="*/ 87335 h 218772"/>
                <a:gd name="connsiteX9" fmla="*/ 86873 w 306222"/>
                <a:gd name="connsiteY9" fmla="*/ 87335 h 218772"/>
                <a:gd name="connsiteX10" fmla="*/ 86873 w 306222"/>
                <a:gd name="connsiteY10" fmla="*/ 217 h 218772"/>
                <a:gd name="connsiteX11" fmla="*/ 131064 w 306222"/>
                <a:gd name="connsiteY11" fmla="*/ 217 h 218772"/>
                <a:gd name="connsiteX12" fmla="*/ 131064 w 306222"/>
                <a:gd name="connsiteY12" fmla="*/ 87335 h 218772"/>
                <a:gd name="connsiteX13" fmla="*/ 131064 w 306222"/>
                <a:gd name="connsiteY13" fmla="*/ 87335 h 218772"/>
                <a:gd name="connsiteX14" fmla="*/ 262024 w 306222"/>
                <a:gd name="connsiteY14" fmla="*/ 0 h 218772"/>
                <a:gd name="connsiteX15" fmla="*/ 262024 w 306222"/>
                <a:gd name="connsiteY15" fmla="*/ 218773 h 218772"/>
                <a:gd name="connsiteX16" fmla="*/ 306222 w 306222"/>
                <a:gd name="connsiteY16" fmla="*/ 218773 h 218772"/>
                <a:gd name="connsiteX17" fmla="*/ 306222 w 306222"/>
                <a:gd name="connsiteY17" fmla="*/ 0 h 218772"/>
                <a:gd name="connsiteX18" fmla="*/ 262024 w 306222"/>
                <a:gd name="connsiteY18" fmla="*/ 0 h 2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222" h="218772">
                  <a:moveTo>
                    <a:pt x="131064" y="87335"/>
                  </a:moveTo>
                  <a:lnTo>
                    <a:pt x="217940" y="87335"/>
                  </a:lnTo>
                  <a:lnTo>
                    <a:pt x="217940" y="131653"/>
                  </a:lnTo>
                  <a:lnTo>
                    <a:pt x="131064" y="131653"/>
                  </a:lnTo>
                  <a:lnTo>
                    <a:pt x="131064" y="218773"/>
                  </a:lnTo>
                  <a:lnTo>
                    <a:pt x="86873" y="218773"/>
                  </a:lnTo>
                  <a:lnTo>
                    <a:pt x="86873" y="131653"/>
                  </a:lnTo>
                  <a:lnTo>
                    <a:pt x="0" y="131653"/>
                  </a:lnTo>
                  <a:lnTo>
                    <a:pt x="0" y="87335"/>
                  </a:lnTo>
                  <a:lnTo>
                    <a:pt x="86873" y="87335"/>
                  </a:lnTo>
                  <a:lnTo>
                    <a:pt x="86873" y="217"/>
                  </a:lnTo>
                  <a:lnTo>
                    <a:pt x="131064" y="217"/>
                  </a:lnTo>
                  <a:lnTo>
                    <a:pt x="131064" y="87335"/>
                  </a:lnTo>
                  <a:lnTo>
                    <a:pt x="131064" y="87335"/>
                  </a:lnTo>
                  <a:close/>
                  <a:moveTo>
                    <a:pt x="262024" y="0"/>
                  </a:moveTo>
                  <a:lnTo>
                    <a:pt x="262024" y="218773"/>
                  </a:lnTo>
                  <a:lnTo>
                    <a:pt x="306222" y="218773"/>
                  </a:lnTo>
                  <a:lnTo>
                    <a:pt x="306222" y="0"/>
                  </a:lnTo>
                  <a:lnTo>
                    <a:pt x="2620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57036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ол. 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C708DD9-CB86-B9AB-FBB3-E0FF0D6CC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287926"/>
            <a:ext cx="8555037" cy="51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lang="ru-RU" sz="3600" b="0" i="0" kern="1200" cap="all" spc="25" baseline="0" dirty="0">
                <a:solidFill>
                  <a:schemeClr val="bg1"/>
                </a:solidFill>
                <a:latin typeface="TT Firs Neue" panose="02000503030000020004" pitchFamily="2" charset="-52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1B5CE70-FF7C-0603-6D13-B2DBB6EC25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3915CF-BC88-249E-550D-0FB5711C5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767EDE-39F9-47C2-BB3C-52E31A290B76}"/>
              </a:ext>
            </a:extLst>
          </p:cNvPr>
          <p:cNvSpPr/>
          <p:nvPr userDrawn="1"/>
        </p:nvSpPr>
        <p:spPr>
          <a:xfrm>
            <a:off x="8999220" y="171450"/>
            <a:ext cx="2960370" cy="665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noAutofit/>
          </a:bodyPr>
          <a:lstStyle/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BA497B0-8534-4B56-8F6F-350B6202F14A}"/>
              </a:ext>
            </a:extLst>
          </p:cNvPr>
          <p:cNvGrpSpPr/>
          <p:nvPr userDrawn="1"/>
        </p:nvGrpSpPr>
        <p:grpSpPr>
          <a:xfrm>
            <a:off x="9232900" y="293602"/>
            <a:ext cx="2628571" cy="300014"/>
            <a:chOff x="9232900" y="293602"/>
            <a:chExt cx="2628571" cy="300014"/>
          </a:xfrm>
        </p:grpSpPr>
        <p:sp>
          <p:nvSpPr>
            <p:cNvPr id="31" name="Полилиния 6">
              <a:extLst>
                <a:ext uri="{FF2B5EF4-FFF2-40B4-BE49-F238E27FC236}">
                  <a16:creationId xmlns:a16="http://schemas.microsoft.com/office/drawing/2014/main" id="{21EC16F0-E438-4F4B-9374-7AD1528FC7BA}"/>
                </a:ext>
              </a:extLst>
            </p:cNvPr>
            <p:cNvSpPr/>
            <p:nvPr/>
          </p:nvSpPr>
          <p:spPr>
            <a:xfrm>
              <a:off x="10960738" y="293602"/>
              <a:ext cx="2334" cy="300014"/>
            </a:xfrm>
            <a:custGeom>
              <a:avLst/>
              <a:gdLst>
                <a:gd name="connsiteX0" fmla="*/ 0 w 2334"/>
                <a:gd name="connsiteY0" fmla="*/ 0 h 300014"/>
                <a:gd name="connsiteX1" fmla="*/ 0 w 2334"/>
                <a:gd name="connsiteY1" fmla="*/ 300014 h 3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4" h="300014">
                  <a:moveTo>
                    <a:pt x="0" y="0"/>
                  </a:moveTo>
                  <a:lnTo>
                    <a:pt x="0" y="300014"/>
                  </a:lnTo>
                </a:path>
              </a:pathLst>
            </a:custGeom>
            <a:ln w="1158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7">
              <a:extLst>
                <a:ext uri="{FF2B5EF4-FFF2-40B4-BE49-F238E27FC236}">
                  <a16:creationId xmlns:a16="http://schemas.microsoft.com/office/drawing/2014/main" id="{3EC52CA0-7C4E-49AB-8002-D4892C0C57AD}"/>
                </a:ext>
              </a:extLst>
            </p:cNvPr>
            <p:cNvSpPr/>
            <p:nvPr/>
          </p:nvSpPr>
          <p:spPr>
            <a:xfrm>
              <a:off x="9232900" y="343796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0 w 199821"/>
                <a:gd name="connsiteY2" fmla="*/ 68208 h 68207"/>
                <a:gd name="connsiteX3" fmla="*/ 0 w 199821"/>
                <a:gd name="connsiteY3" fmla="*/ 0 h 68207"/>
                <a:gd name="connsiteX4" fmla="*/ 20137 w 199821"/>
                <a:gd name="connsiteY4" fmla="*/ 0 h 68207"/>
                <a:gd name="connsiteX5" fmla="*/ 20137 w 199821"/>
                <a:gd name="connsiteY5" fmla="*/ 48055 h 68207"/>
                <a:gd name="connsiteX6" fmla="*/ 179685 w 199821"/>
                <a:gd name="connsiteY6" fmla="*/ 48055 h 68207"/>
                <a:gd name="connsiteX7" fmla="*/ 179685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20137" y="0"/>
                  </a:lnTo>
                  <a:lnTo>
                    <a:pt x="20137" y="48055"/>
                  </a:lnTo>
                  <a:lnTo>
                    <a:pt x="179685" y="48055"/>
                  </a:lnTo>
                  <a:lnTo>
                    <a:pt x="179685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8">
              <a:extLst>
                <a:ext uri="{FF2B5EF4-FFF2-40B4-BE49-F238E27FC236}">
                  <a16:creationId xmlns:a16="http://schemas.microsoft.com/office/drawing/2014/main" id="{53A1A825-89AD-4840-81BC-D51891E5D438}"/>
                </a:ext>
              </a:extLst>
            </p:cNvPr>
            <p:cNvSpPr/>
            <p:nvPr/>
          </p:nvSpPr>
          <p:spPr>
            <a:xfrm>
              <a:off x="9232900" y="472461"/>
              <a:ext cx="199821" cy="68207"/>
            </a:xfrm>
            <a:custGeom>
              <a:avLst/>
              <a:gdLst>
                <a:gd name="connsiteX0" fmla="*/ 199822 w 199821"/>
                <a:gd name="connsiteY0" fmla="*/ 0 h 68207"/>
                <a:gd name="connsiteX1" fmla="*/ 199822 w 199821"/>
                <a:gd name="connsiteY1" fmla="*/ 68208 h 68207"/>
                <a:gd name="connsiteX2" fmla="*/ 179685 w 199821"/>
                <a:gd name="connsiteY2" fmla="*/ 68208 h 68207"/>
                <a:gd name="connsiteX3" fmla="*/ 179685 w 199821"/>
                <a:gd name="connsiteY3" fmla="*/ 20152 h 68207"/>
                <a:gd name="connsiteX4" fmla="*/ 20137 w 199821"/>
                <a:gd name="connsiteY4" fmla="*/ 20152 h 68207"/>
                <a:gd name="connsiteX5" fmla="*/ 20137 w 199821"/>
                <a:gd name="connsiteY5" fmla="*/ 68208 h 68207"/>
                <a:gd name="connsiteX6" fmla="*/ 0 w 199821"/>
                <a:gd name="connsiteY6" fmla="*/ 68208 h 68207"/>
                <a:gd name="connsiteX7" fmla="*/ 0 w 199821"/>
                <a:gd name="connsiteY7" fmla="*/ 0 h 68207"/>
                <a:gd name="connsiteX8" fmla="*/ 199822 w 199821"/>
                <a:gd name="connsiteY8" fmla="*/ 0 h 6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21" h="68207">
                  <a:moveTo>
                    <a:pt x="199822" y="0"/>
                  </a:moveTo>
                  <a:lnTo>
                    <a:pt x="199822" y="68208"/>
                  </a:lnTo>
                  <a:lnTo>
                    <a:pt x="179685" y="68208"/>
                  </a:lnTo>
                  <a:lnTo>
                    <a:pt x="179685" y="20152"/>
                  </a:lnTo>
                  <a:lnTo>
                    <a:pt x="20137" y="20152"/>
                  </a:lnTo>
                  <a:lnTo>
                    <a:pt x="20137" y="68208"/>
                  </a:lnTo>
                  <a:lnTo>
                    <a:pt x="0" y="68208"/>
                  </a:lnTo>
                  <a:lnTo>
                    <a:pt x="0" y="0"/>
                  </a:lnTo>
                  <a:lnTo>
                    <a:pt x="199822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9">
              <a:extLst>
                <a:ext uri="{FF2B5EF4-FFF2-40B4-BE49-F238E27FC236}">
                  <a16:creationId xmlns:a16="http://schemas.microsoft.com/office/drawing/2014/main" id="{ACA7455F-5CC1-4AAF-9B42-DD4540215246}"/>
                </a:ext>
              </a:extLst>
            </p:cNvPr>
            <p:cNvSpPr/>
            <p:nvPr/>
          </p:nvSpPr>
          <p:spPr>
            <a:xfrm>
              <a:off x="10055423" y="343796"/>
              <a:ext cx="199822" cy="20152"/>
            </a:xfrm>
            <a:custGeom>
              <a:avLst/>
              <a:gdLst>
                <a:gd name="connsiteX0" fmla="*/ 0 w 199822"/>
                <a:gd name="connsiteY0" fmla="*/ 0 h 20152"/>
                <a:gd name="connsiteX1" fmla="*/ 0 w 199822"/>
                <a:gd name="connsiteY1" fmla="*/ 20152 h 20152"/>
                <a:gd name="connsiteX2" fmla="*/ 199822 w 199822"/>
                <a:gd name="connsiteY2" fmla="*/ 20152 h 20152"/>
                <a:gd name="connsiteX3" fmla="*/ 199822 w 199822"/>
                <a:gd name="connsiteY3" fmla="*/ 0 h 20152"/>
                <a:gd name="connsiteX4" fmla="*/ 0 w 199822"/>
                <a:gd name="connsiteY4" fmla="*/ 0 h 2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22" h="20152">
                  <a:moveTo>
                    <a:pt x="0" y="0"/>
                  </a:moveTo>
                  <a:lnTo>
                    <a:pt x="0" y="20152"/>
                  </a:lnTo>
                  <a:lnTo>
                    <a:pt x="199822" y="20152"/>
                  </a:lnTo>
                  <a:lnTo>
                    <a:pt x="199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10">
              <a:extLst>
                <a:ext uri="{FF2B5EF4-FFF2-40B4-BE49-F238E27FC236}">
                  <a16:creationId xmlns:a16="http://schemas.microsoft.com/office/drawing/2014/main" id="{7CB93139-17DB-452E-8C14-EF011236211A}"/>
                </a:ext>
              </a:extLst>
            </p:cNvPr>
            <p:cNvSpPr/>
            <p:nvPr/>
          </p:nvSpPr>
          <p:spPr>
            <a:xfrm>
              <a:off x="10145265" y="412004"/>
              <a:ext cx="20136" cy="128664"/>
            </a:xfrm>
            <a:custGeom>
              <a:avLst/>
              <a:gdLst>
                <a:gd name="connsiteX0" fmla="*/ 20137 w 20136"/>
                <a:gd name="connsiteY0" fmla="*/ 0 h 128664"/>
                <a:gd name="connsiteX1" fmla="*/ 0 w 20136"/>
                <a:gd name="connsiteY1" fmla="*/ 0 h 128664"/>
                <a:gd name="connsiteX2" fmla="*/ 0 w 20136"/>
                <a:gd name="connsiteY2" fmla="*/ 128665 h 128664"/>
                <a:gd name="connsiteX3" fmla="*/ 20137 w 20136"/>
                <a:gd name="connsiteY3" fmla="*/ 128665 h 128664"/>
                <a:gd name="connsiteX4" fmla="*/ 20137 w 20136"/>
                <a:gd name="connsiteY4" fmla="*/ 0 h 12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6" h="128664">
                  <a:moveTo>
                    <a:pt x="20137" y="0"/>
                  </a:moveTo>
                  <a:lnTo>
                    <a:pt x="0" y="0"/>
                  </a:lnTo>
                  <a:lnTo>
                    <a:pt x="0" y="128665"/>
                  </a:lnTo>
                  <a:lnTo>
                    <a:pt x="20137" y="128665"/>
                  </a:lnTo>
                  <a:lnTo>
                    <a:pt x="20137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11">
              <a:extLst>
                <a:ext uri="{FF2B5EF4-FFF2-40B4-BE49-F238E27FC236}">
                  <a16:creationId xmlns:a16="http://schemas.microsoft.com/office/drawing/2014/main" id="{BB01706B-7A62-4265-A191-E1E2A24681BE}"/>
                </a:ext>
              </a:extLst>
            </p:cNvPr>
            <p:cNvSpPr/>
            <p:nvPr/>
          </p:nvSpPr>
          <p:spPr>
            <a:xfrm>
              <a:off x="10428455" y="472460"/>
              <a:ext cx="204748" cy="75959"/>
            </a:xfrm>
            <a:custGeom>
              <a:avLst/>
              <a:gdLst>
                <a:gd name="connsiteX0" fmla="*/ 204748 w 204748"/>
                <a:gd name="connsiteY0" fmla="*/ 0 h 75959"/>
                <a:gd name="connsiteX1" fmla="*/ 204748 w 204748"/>
                <a:gd name="connsiteY1" fmla="*/ 68208 h 75959"/>
                <a:gd name="connsiteX2" fmla="*/ 184611 w 204748"/>
                <a:gd name="connsiteY2" fmla="*/ 68208 h 75959"/>
                <a:gd name="connsiteX3" fmla="*/ 184611 w 204748"/>
                <a:gd name="connsiteY3" fmla="*/ 36073 h 75959"/>
                <a:gd name="connsiteX4" fmla="*/ 176771 w 204748"/>
                <a:gd name="connsiteY4" fmla="*/ 44862 h 75959"/>
                <a:gd name="connsiteX5" fmla="*/ 101738 w 204748"/>
                <a:gd name="connsiteY5" fmla="*/ 75959 h 75959"/>
                <a:gd name="connsiteX6" fmla="*/ 0 w 204748"/>
                <a:gd name="connsiteY6" fmla="*/ 0 h 75959"/>
                <a:gd name="connsiteX7" fmla="*/ 21237 w 204748"/>
                <a:gd name="connsiteY7" fmla="*/ 0 h 75959"/>
                <a:gd name="connsiteX8" fmla="*/ 101738 w 204748"/>
                <a:gd name="connsiteY8" fmla="*/ 55807 h 75959"/>
                <a:gd name="connsiteX9" fmla="*/ 162520 w 204748"/>
                <a:gd name="connsiteY9" fmla="*/ 30601 h 75959"/>
                <a:gd name="connsiteX10" fmla="*/ 182239 w 204748"/>
                <a:gd name="connsiteY10" fmla="*/ 0 h 75959"/>
                <a:gd name="connsiteX11" fmla="*/ 204748 w 204748"/>
                <a:gd name="connsiteY11" fmla="*/ 0 h 7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48" h="75959">
                  <a:moveTo>
                    <a:pt x="204748" y="0"/>
                  </a:moveTo>
                  <a:lnTo>
                    <a:pt x="204748" y="68208"/>
                  </a:lnTo>
                  <a:lnTo>
                    <a:pt x="184611" y="68208"/>
                  </a:lnTo>
                  <a:lnTo>
                    <a:pt x="184611" y="36073"/>
                  </a:lnTo>
                  <a:cubicBezTo>
                    <a:pt x="182179" y="39142"/>
                    <a:pt x="179545" y="42087"/>
                    <a:pt x="176771" y="44862"/>
                  </a:cubicBezTo>
                  <a:cubicBezTo>
                    <a:pt x="157564" y="64069"/>
                    <a:pt x="131046" y="75959"/>
                    <a:pt x="101738" y="75959"/>
                  </a:cubicBezTo>
                  <a:cubicBezTo>
                    <a:pt x="53626" y="75959"/>
                    <a:pt x="12995" y="43917"/>
                    <a:pt x="0" y="0"/>
                  </a:cubicBezTo>
                  <a:lnTo>
                    <a:pt x="21237" y="0"/>
                  </a:lnTo>
                  <a:cubicBezTo>
                    <a:pt x="33459" y="32600"/>
                    <a:pt x="64887" y="55807"/>
                    <a:pt x="101738" y="55807"/>
                  </a:cubicBezTo>
                  <a:cubicBezTo>
                    <a:pt x="125468" y="55807"/>
                    <a:pt x="146969" y="46180"/>
                    <a:pt x="162520" y="30601"/>
                  </a:cubicBezTo>
                  <a:cubicBezTo>
                    <a:pt x="171119" y="22012"/>
                    <a:pt x="177904" y="11595"/>
                    <a:pt x="182239" y="0"/>
                  </a:cubicBezTo>
                  <a:lnTo>
                    <a:pt x="2047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12">
              <a:extLst>
                <a:ext uri="{FF2B5EF4-FFF2-40B4-BE49-F238E27FC236}">
                  <a16:creationId xmlns:a16="http://schemas.microsoft.com/office/drawing/2014/main" id="{15361F42-1685-4F80-A191-40E1E7F39DD2}"/>
                </a:ext>
              </a:extLst>
            </p:cNvPr>
            <p:cNvSpPr/>
            <p:nvPr/>
          </p:nvSpPr>
          <p:spPr>
            <a:xfrm>
              <a:off x="10428455" y="336045"/>
              <a:ext cx="204748" cy="75958"/>
            </a:xfrm>
            <a:custGeom>
              <a:avLst/>
              <a:gdLst>
                <a:gd name="connsiteX0" fmla="*/ 204748 w 204748"/>
                <a:gd name="connsiteY0" fmla="*/ 7751 h 75958"/>
                <a:gd name="connsiteX1" fmla="*/ 204748 w 204748"/>
                <a:gd name="connsiteY1" fmla="*/ 75959 h 75958"/>
                <a:gd name="connsiteX2" fmla="*/ 182239 w 204748"/>
                <a:gd name="connsiteY2" fmla="*/ 75959 h 75958"/>
                <a:gd name="connsiteX3" fmla="*/ 162520 w 204748"/>
                <a:gd name="connsiteY3" fmla="*/ 45358 h 75958"/>
                <a:gd name="connsiteX4" fmla="*/ 101738 w 204748"/>
                <a:gd name="connsiteY4" fmla="*/ 20152 h 75958"/>
                <a:gd name="connsiteX5" fmla="*/ 40956 w 204748"/>
                <a:gd name="connsiteY5" fmla="*/ 45358 h 75958"/>
                <a:gd name="connsiteX6" fmla="*/ 21237 w 204748"/>
                <a:gd name="connsiteY6" fmla="*/ 75959 h 75958"/>
                <a:gd name="connsiteX7" fmla="*/ 0 w 204748"/>
                <a:gd name="connsiteY7" fmla="*/ 75959 h 75958"/>
                <a:gd name="connsiteX8" fmla="*/ 26705 w 204748"/>
                <a:gd name="connsiteY8" fmla="*/ 31097 h 75958"/>
                <a:gd name="connsiteX9" fmla="*/ 101738 w 204748"/>
                <a:gd name="connsiteY9" fmla="*/ 0 h 75958"/>
                <a:gd name="connsiteX10" fmla="*/ 176771 w 204748"/>
                <a:gd name="connsiteY10" fmla="*/ 31097 h 75958"/>
                <a:gd name="connsiteX11" fmla="*/ 184611 w 204748"/>
                <a:gd name="connsiteY11" fmla="*/ 39886 h 75958"/>
                <a:gd name="connsiteX12" fmla="*/ 184611 w 204748"/>
                <a:gd name="connsiteY12" fmla="*/ 7751 h 75958"/>
                <a:gd name="connsiteX13" fmla="*/ 204748 w 204748"/>
                <a:gd name="connsiteY13" fmla="*/ 7751 h 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748" h="75958">
                  <a:moveTo>
                    <a:pt x="204748" y="7751"/>
                  </a:moveTo>
                  <a:lnTo>
                    <a:pt x="204748" y="75959"/>
                  </a:lnTo>
                  <a:lnTo>
                    <a:pt x="182239" y="75959"/>
                  </a:lnTo>
                  <a:cubicBezTo>
                    <a:pt x="177904" y="64363"/>
                    <a:pt x="171119" y="53946"/>
                    <a:pt x="162520" y="45358"/>
                  </a:cubicBezTo>
                  <a:cubicBezTo>
                    <a:pt x="146969" y="29779"/>
                    <a:pt x="125468" y="20152"/>
                    <a:pt x="101738" y="20152"/>
                  </a:cubicBezTo>
                  <a:cubicBezTo>
                    <a:pt x="78008" y="20152"/>
                    <a:pt x="56507" y="29779"/>
                    <a:pt x="40956" y="45358"/>
                  </a:cubicBezTo>
                  <a:cubicBezTo>
                    <a:pt x="32359" y="53946"/>
                    <a:pt x="25575" y="64363"/>
                    <a:pt x="21237" y="75959"/>
                  </a:cubicBezTo>
                  <a:lnTo>
                    <a:pt x="0" y="75959"/>
                  </a:lnTo>
                  <a:cubicBezTo>
                    <a:pt x="5080" y="58783"/>
                    <a:pt x="14389" y="43436"/>
                    <a:pt x="26705" y="31097"/>
                  </a:cubicBezTo>
                  <a:cubicBezTo>
                    <a:pt x="45912" y="11890"/>
                    <a:pt x="72430" y="0"/>
                    <a:pt x="101738" y="0"/>
                  </a:cubicBezTo>
                  <a:cubicBezTo>
                    <a:pt x="131046" y="0"/>
                    <a:pt x="157564" y="11890"/>
                    <a:pt x="176771" y="31097"/>
                  </a:cubicBezTo>
                  <a:cubicBezTo>
                    <a:pt x="179545" y="33871"/>
                    <a:pt x="182179" y="36817"/>
                    <a:pt x="184611" y="39886"/>
                  </a:cubicBezTo>
                  <a:lnTo>
                    <a:pt x="184611" y="7751"/>
                  </a:lnTo>
                  <a:lnTo>
                    <a:pt x="204748" y="7751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13">
              <a:extLst>
                <a:ext uri="{FF2B5EF4-FFF2-40B4-BE49-F238E27FC236}">
                  <a16:creationId xmlns:a16="http://schemas.microsoft.com/office/drawing/2014/main" id="{063F689B-FA75-4295-9E0F-C58FD41E5E18}"/>
                </a:ext>
              </a:extLst>
            </p:cNvPr>
            <p:cNvSpPr/>
            <p:nvPr/>
          </p:nvSpPr>
          <p:spPr>
            <a:xfrm>
              <a:off x="9656507" y="336045"/>
              <a:ext cx="203478" cy="212374"/>
            </a:xfrm>
            <a:custGeom>
              <a:avLst/>
              <a:gdLst>
                <a:gd name="connsiteX0" fmla="*/ 40956 w 203478"/>
                <a:gd name="connsiteY0" fmla="*/ 45358 h 212374"/>
                <a:gd name="connsiteX1" fmla="*/ 101738 w 203478"/>
                <a:gd name="connsiteY1" fmla="*/ 20152 h 212374"/>
                <a:gd name="connsiteX2" fmla="*/ 162522 w 203478"/>
                <a:gd name="connsiteY2" fmla="*/ 45358 h 212374"/>
                <a:gd name="connsiteX3" fmla="*/ 182239 w 203478"/>
                <a:gd name="connsiteY3" fmla="*/ 75959 h 212374"/>
                <a:gd name="connsiteX4" fmla="*/ 203478 w 203478"/>
                <a:gd name="connsiteY4" fmla="*/ 75959 h 212374"/>
                <a:gd name="connsiteX5" fmla="*/ 176771 w 203478"/>
                <a:gd name="connsiteY5" fmla="*/ 31097 h 212374"/>
                <a:gd name="connsiteX6" fmla="*/ 101738 w 203478"/>
                <a:gd name="connsiteY6" fmla="*/ 0 h 212374"/>
                <a:gd name="connsiteX7" fmla="*/ 26705 w 203478"/>
                <a:gd name="connsiteY7" fmla="*/ 31097 h 212374"/>
                <a:gd name="connsiteX8" fmla="*/ 0 w 203478"/>
                <a:gd name="connsiteY8" fmla="*/ 75959 h 212374"/>
                <a:gd name="connsiteX9" fmla="*/ 21237 w 203478"/>
                <a:gd name="connsiteY9" fmla="*/ 75959 h 212374"/>
                <a:gd name="connsiteX10" fmla="*/ 40956 w 203478"/>
                <a:gd name="connsiteY10" fmla="*/ 45358 h 212374"/>
                <a:gd name="connsiteX11" fmla="*/ 162522 w 203478"/>
                <a:gd name="connsiteY11" fmla="*/ 167016 h 212374"/>
                <a:gd name="connsiteX12" fmla="*/ 101738 w 203478"/>
                <a:gd name="connsiteY12" fmla="*/ 192222 h 212374"/>
                <a:gd name="connsiteX13" fmla="*/ 21237 w 203478"/>
                <a:gd name="connsiteY13" fmla="*/ 136416 h 212374"/>
                <a:gd name="connsiteX14" fmla="*/ 0 w 203478"/>
                <a:gd name="connsiteY14" fmla="*/ 136416 h 212374"/>
                <a:gd name="connsiteX15" fmla="*/ 101738 w 203478"/>
                <a:gd name="connsiteY15" fmla="*/ 212374 h 212374"/>
                <a:gd name="connsiteX16" fmla="*/ 176771 w 203478"/>
                <a:gd name="connsiteY16" fmla="*/ 181278 h 212374"/>
                <a:gd name="connsiteX17" fmla="*/ 203478 w 203478"/>
                <a:gd name="connsiteY17" fmla="*/ 136416 h 212374"/>
                <a:gd name="connsiteX18" fmla="*/ 182239 w 203478"/>
                <a:gd name="connsiteY18" fmla="*/ 136416 h 212374"/>
                <a:gd name="connsiteX19" fmla="*/ 162522 w 203478"/>
                <a:gd name="connsiteY19" fmla="*/ 167016 h 21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3478" h="212374">
                  <a:moveTo>
                    <a:pt x="40956" y="45358"/>
                  </a:moveTo>
                  <a:cubicBezTo>
                    <a:pt x="56507" y="29779"/>
                    <a:pt x="78008" y="20152"/>
                    <a:pt x="101738" y="20152"/>
                  </a:cubicBezTo>
                  <a:cubicBezTo>
                    <a:pt x="125468" y="20152"/>
                    <a:pt x="146969" y="29779"/>
                    <a:pt x="162522" y="45358"/>
                  </a:cubicBezTo>
                  <a:cubicBezTo>
                    <a:pt x="171119" y="53946"/>
                    <a:pt x="177904" y="64363"/>
                    <a:pt x="182239" y="75959"/>
                  </a:cubicBezTo>
                  <a:lnTo>
                    <a:pt x="203478" y="75959"/>
                  </a:lnTo>
                  <a:cubicBezTo>
                    <a:pt x="198395" y="58783"/>
                    <a:pt x="189087" y="43436"/>
                    <a:pt x="176771" y="31097"/>
                  </a:cubicBezTo>
                  <a:cubicBezTo>
                    <a:pt x="157564" y="11890"/>
                    <a:pt x="131046" y="0"/>
                    <a:pt x="101738" y="0"/>
                  </a:cubicBezTo>
                  <a:cubicBezTo>
                    <a:pt x="72430" y="0"/>
                    <a:pt x="45912" y="11890"/>
                    <a:pt x="26705" y="31097"/>
                  </a:cubicBezTo>
                  <a:cubicBezTo>
                    <a:pt x="14389" y="43436"/>
                    <a:pt x="5080" y="58783"/>
                    <a:pt x="0" y="75959"/>
                  </a:cubicBezTo>
                  <a:lnTo>
                    <a:pt x="21237" y="75959"/>
                  </a:lnTo>
                  <a:cubicBezTo>
                    <a:pt x="25575" y="64363"/>
                    <a:pt x="32359" y="53946"/>
                    <a:pt x="40956" y="45358"/>
                  </a:cubicBezTo>
                  <a:close/>
                  <a:moveTo>
                    <a:pt x="162522" y="167016"/>
                  </a:moveTo>
                  <a:cubicBezTo>
                    <a:pt x="146969" y="182595"/>
                    <a:pt x="125468" y="192222"/>
                    <a:pt x="101738" y="192222"/>
                  </a:cubicBezTo>
                  <a:cubicBezTo>
                    <a:pt x="64887" y="192222"/>
                    <a:pt x="33459" y="169016"/>
                    <a:pt x="21237" y="136416"/>
                  </a:cubicBezTo>
                  <a:lnTo>
                    <a:pt x="0" y="136416"/>
                  </a:lnTo>
                  <a:cubicBezTo>
                    <a:pt x="12995" y="180332"/>
                    <a:pt x="53626" y="212374"/>
                    <a:pt x="101738" y="212374"/>
                  </a:cubicBezTo>
                  <a:cubicBezTo>
                    <a:pt x="131046" y="212374"/>
                    <a:pt x="157564" y="200484"/>
                    <a:pt x="176771" y="181278"/>
                  </a:cubicBezTo>
                  <a:cubicBezTo>
                    <a:pt x="189087" y="168938"/>
                    <a:pt x="198395" y="153592"/>
                    <a:pt x="203478" y="136416"/>
                  </a:cubicBezTo>
                  <a:lnTo>
                    <a:pt x="182239" y="136416"/>
                  </a:lnTo>
                  <a:cubicBezTo>
                    <a:pt x="177904" y="148011"/>
                    <a:pt x="171119" y="158428"/>
                    <a:pt x="162522" y="167016"/>
                  </a:cubicBez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14">
              <a:extLst>
                <a:ext uri="{FF2B5EF4-FFF2-40B4-BE49-F238E27FC236}">
                  <a16:creationId xmlns:a16="http://schemas.microsoft.com/office/drawing/2014/main" id="{6BE63609-8295-4399-85A3-C3AD40088A58}"/>
                </a:ext>
              </a:extLst>
            </p:cNvPr>
            <p:cNvSpPr/>
            <p:nvPr/>
          </p:nvSpPr>
          <p:spPr>
            <a:xfrm>
              <a:off x="11643759" y="374783"/>
              <a:ext cx="131048" cy="131328"/>
            </a:xfrm>
            <a:custGeom>
              <a:avLst/>
              <a:gdLst>
                <a:gd name="connsiteX0" fmla="*/ 131048 w 131048"/>
                <a:gd name="connsiteY0" fmla="*/ 0 h 131328"/>
                <a:gd name="connsiteX1" fmla="*/ 0 w 131048"/>
                <a:gd name="connsiteY1" fmla="*/ 0 h 131328"/>
                <a:gd name="connsiteX2" fmla="*/ 0 w 131048"/>
                <a:gd name="connsiteY2" fmla="*/ 29040 h 131328"/>
                <a:gd name="connsiteX3" fmla="*/ 50990 w 131048"/>
                <a:gd name="connsiteY3" fmla="*/ 29040 h 131328"/>
                <a:gd name="connsiteX4" fmla="*/ 50990 w 131048"/>
                <a:gd name="connsiteY4" fmla="*/ 131328 h 131328"/>
                <a:gd name="connsiteX5" fmla="*/ 80058 w 131048"/>
                <a:gd name="connsiteY5" fmla="*/ 131328 h 131328"/>
                <a:gd name="connsiteX6" fmla="*/ 80058 w 131048"/>
                <a:gd name="connsiteY6" fmla="*/ 29040 h 131328"/>
                <a:gd name="connsiteX7" fmla="*/ 131048 w 131048"/>
                <a:gd name="connsiteY7" fmla="*/ 29040 h 131328"/>
                <a:gd name="connsiteX8" fmla="*/ 131048 w 131048"/>
                <a:gd name="connsiteY8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48" h="131328">
                  <a:moveTo>
                    <a:pt x="131048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50990" y="29040"/>
                  </a:lnTo>
                  <a:lnTo>
                    <a:pt x="50990" y="131328"/>
                  </a:lnTo>
                  <a:lnTo>
                    <a:pt x="80058" y="131328"/>
                  </a:lnTo>
                  <a:lnTo>
                    <a:pt x="80058" y="29040"/>
                  </a:lnTo>
                  <a:lnTo>
                    <a:pt x="131048" y="29040"/>
                  </a:lnTo>
                  <a:lnTo>
                    <a:pt x="131048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15">
              <a:extLst>
                <a:ext uri="{FF2B5EF4-FFF2-40B4-BE49-F238E27FC236}">
                  <a16:creationId xmlns:a16="http://schemas.microsoft.com/office/drawing/2014/main" id="{66553C40-3752-40EB-BA83-F2AE3ED3A98E}"/>
                </a:ext>
              </a:extLst>
            </p:cNvPr>
            <p:cNvSpPr/>
            <p:nvPr/>
          </p:nvSpPr>
          <p:spPr>
            <a:xfrm>
              <a:off x="11803547" y="374783"/>
              <a:ext cx="57924" cy="131328"/>
            </a:xfrm>
            <a:custGeom>
              <a:avLst/>
              <a:gdLst>
                <a:gd name="connsiteX0" fmla="*/ 57924 w 57924"/>
                <a:gd name="connsiteY0" fmla="*/ 0 h 131328"/>
                <a:gd name="connsiteX1" fmla="*/ 0 w 57924"/>
                <a:gd name="connsiteY1" fmla="*/ 0 h 131328"/>
                <a:gd name="connsiteX2" fmla="*/ 0 w 57924"/>
                <a:gd name="connsiteY2" fmla="*/ 29040 h 131328"/>
                <a:gd name="connsiteX3" fmla="*/ 28950 w 57924"/>
                <a:gd name="connsiteY3" fmla="*/ 29040 h 131328"/>
                <a:gd name="connsiteX4" fmla="*/ 28950 w 57924"/>
                <a:gd name="connsiteY4" fmla="*/ 131328 h 131328"/>
                <a:gd name="connsiteX5" fmla="*/ 57924 w 57924"/>
                <a:gd name="connsiteY5" fmla="*/ 131328 h 131328"/>
                <a:gd name="connsiteX6" fmla="*/ 57924 w 57924"/>
                <a:gd name="connsiteY6" fmla="*/ 0 h 1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24" h="131328">
                  <a:moveTo>
                    <a:pt x="57924" y="0"/>
                  </a:moveTo>
                  <a:lnTo>
                    <a:pt x="0" y="0"/>
                  </a:lnTo>
                  <a:lnTo>
                    <a:pt x="0" y="29040"/>
                  </a:lnTo>
                  <a:lnTo>
                    <a:pt x="28950" y="29040"/>
                  </a:lnTo>
                  <a:lnTo>
                    <a:pt x="28950" y="131328"/>
                  </a:lnTo>
                  <a:lnTo>
                    <a:pt x="57924" y="131328"/>
                  </a:lnTo>
                  <a:lnTo>
                    <a:pt x="579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16">
              <a:extLst>
                <a:ext uri="{FF2B5EF4-FFF2-40B4-BE49-F238E27FC236}">
                  <a16:creationId xmlns:a16="http://schemas.microsoft.com/office/drawing/2014/main" id="{4CCC1E85-89BE-46C3-BCCC-40258DD9506C}"/>
                </a:ext>
              </a:extLst>
            </p:cNvPr>
            <p:cNvSpPr/>
            <p:nvPr/>
          </p:nvSpPr>
          <p:spPr>
            <a:xfrm>
              <a:off x="11276600" y="331011"/>
              <a:ext cx="306222" cy="218772"/>
            </a:xfrm>
            <a:custGeom>
              <a:avLst/>
              <a:gdLst>
                <a:gd name="connsiteX0" fmla="*/ 131064 w 306222"/>
                <a:gd name="connsiteY0" fmla="*/ 87335 h 218772"/>
                <a:gd name="connsiteX1" fmla="*/ 217940 w 306222"/>
                <a:gd name="connsiteY1" fmla="*/ 87335 h 218772"/>
                <a:gd name="connsiteX2" fmla="*/ 217940 w 306222"/>
                <a:gd name="connsiteY2" fmla="*/ 131653 h 218772"/>
                <a:gd name="connsiteX3" fmla="*/ 131064 w 306222"/>
                <a:gd name="connsiteY3" fmla="*/ 131653 h 218772"/>
                <a:gd name="connsiteX4" fmla="*/ 131064 w 306222"/>
                <a:gd name="connsiteY4" fmla="*/ 218773 h 218772"/>
                <a:gd name="connsiteX5" fmla="*/ 86873 w 306222"/>
                <a:gd name="connsiteY5" fmla="*/ 218773 h 218772"/>
                <a:gd name="connsiteX6" fmla="*/ 86873 w 306222"/>
                <a:gd name="connsiteY6" fmla="*/ 131653 h 218772"/>
                <a:gd name="connsiteX7" fmla="*/ 0 w 306222"/>
                <a:gd name="connsiteY7" fmla="*/ 131653 h 218772"/>
                <a:gd name="connsiteX8" fmla="*/ 0 w 306222"/>
                <a:gd name="connsiteY8" fmla="*/ 87335 h 218772"/>
                <a:gd name="connsiteX9" fmla="*/ 86873 w 306222"/>
                <a:gd name="connsiteY9" fmla="*/ 87335 h 218772"/>
                <a:gd name="connsiteX10" fmla="*/ 86873 w 306222"/>
                <a:gd name="connsiteY10" fmla="*/ 217 h 218772"/>
                <a:gd name="connsiteX11" fmla="*/ 131064 w 306222"/>
                <a:gd name="connsiteY11" fmla="*/ 217 h 218772"/>
                <a:gd name="connsiteX12" fmla="*/ 131064 w 306222"/>
                <a:gd name="connsiteY12" fmla="*/ 87335 h 218772"/>
                <a:gd name="connsiteX13" fmla="*/ 131064 w 306222"/>
                <a:gd name="connsiteY13" fmla="*/ 87335 h 218772"/>
                <a:gd name="connsiteX14" fmla="*/ 262024 w 306222"/>
                <a:gd name="connsiteY14" fmla="*/ 0 h 218772"/>
                <a:gd name="connsiteX15" fmla="*/ 262024 w 306222"/>
                <a:gd name="connsiteY15" fmla="*/ 218773 h 218772"/>
                <a:gd name="connsiteX16" fmla="*/ 306222 w 306222"/>
                <a:gd name="connsiteY16" fmla="*/ 218773 h 218772"/>
                <a:gd name="connsiteX17" fmla="*/ 306222 w 306222"/>
                <a:gd name="connsiteY17" fmla="*/ 0 h 218772"/>
                <a:gd name="connsiteX18" fmla="*/ 262024 w 306222"/>
                <a:gd name="connsiteY18" fmla="*/ 0 h 21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222" h="218772">
                  <a:moveTo>
                    <a:pt x="131064" y="87335"/>
                  </a:moveTo>
                  <a:lnTo>
                    <a:pt x="217940" y="87335"/>
                  </a:lnTo>
                  <a:lnTo>
                    <a:pt x="217940" y="131653"/>
                  </a:lnTo>
                  <a:lnTo>
                    <a:pt x="131064" y="131653"/>
                  </a:lnTo>
                  <a:lnTo>
                    <a:pt x="131064" y="218773"/>
                  </a:lnTo>
                  <a:lnTo>
                    <a:pt x="86873" y="218773"/>
                  </a:lnTo>
                  <a:lnTo>
                    <a:pt x="86873" y="131653"/>
                  </a:lnTo>
                  <a:lnTo>
                    <a:pt x="0" y="131653"/>
                  </a:lnTo>
                  <a:lnTo>
                    <a:pt x="0" y="87335"/>
                  </a:lnTo>
                  <a:lnTo>
                    <a:pt x="86873" y="87335"/>
                  </a:lnTo>
                  <a:lnTo>
                    <a:pt x="86873" y="217"/>
                  </a:lnTo>
                  <a:lnTo>
                    <a:pt x="131064" y="217"/>
                  </a:lnTo>
                  <a:lnTo>
                    <a:pt x="131064" y="87335"/>
                  </a:lnTo>
                  <a:lnTo>
                    <a:pt x="131064" y="87335"/>
                  </a:lnTo>
                  <a:close/>
                  <a:moveTo>
                    <a:pt x="262024" y="0"/>
                  </a:moveTo>
                  <a:lnTo>
                    <a:pt x="262024" y="218773"/>
                  </a:lnTo>
                  <a:lnTo>
                    <a:pt x="306222" y="218773"/>
                  </a:lnTo>
                  <a:lnTo>
                    <a:pt x="306222" y="0"/>
                  </a:lnTo>
                  <a:lnTo>
                    <a:pt x="262024" y="0"/>
                  </a:lnTo>
                  <a:close/>
                </a:path>
              </a:pathLst>
            </a:custGeom>
            <a:solidFill>
              <a:schemeClr val="bg1"/>
            </a:solidFill>
            <a:ln w="2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2592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076F01-654A-5B97-FDD8-6F35D14F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830" y="6426327"/>
            <a:ext cx="34296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fld id="{BC1A868E-D3B8-9840-A7B6-A7FDB00232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DF05B4F-F472-8201-40D6-A645092EB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154" y="6139799"/>
            <a:ext cx="8553846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4" name="Копирайт текстом" hidden="1">
            <a:extLst>
              <a:ext uri="{FF2B5EF4-FFF2-40B4-BE49-F238E27FC236}">
                <a16:creationId xmlns:a16="http://schemas.microsoft.com/office/drawing/2014/main" id="{DF3CFF12-DD4B-80CC-51FE-7EC20DE4029D}"/>
              </a:ext>
            </a:extLst>
          </p:cNvPr>
          <p:cNvSpPr txBox="1"/>
          <p:nvPr userDrawn="1"/>
        </p:nvSpPr>
        <p:spPr>
          <a:xfrm>
            <a:off x="336154" y="7162866"/>
            <a:ext cx="42124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900" b="0" i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© 2022 </a:t>
            </a:r>
            <a:r>
              <a:rPr lang="ru-RU" sz="900" b="0" i="0" dirty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ГК «</a:t>
            </a:r>
            <a:r>
              <a:rPr lang="ru-RU" sz="900" b="0" i="0" dirty="0" err="1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Иннотех</a:t>
            </a:r>
            <a:r>
              <a:rPr lang="ru-RU" sz="900" b="0" i="0" dirty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  <a:ea typeface="Arial" panose="020B0604020202020204" pitchFamily="34" charset="0"/>
              </a:rPr>
              <a:t>». Конфиденциальная информация. Все права защищены. Все товарные знаки являются собственностью их владельцев.</a:t>
            </a:r>
            <a:r>
              <a:rPr lang="ru-RU" sz="900" b="0" i="0" dirty="0">
                <a:solidFill>
                  <a:schemeClr val="bg2">
                    <a:lumMod val="75000"/>
                  </a:schemeClr>
                </a:solidFill>
                <a:effectLst/>
                <a:latin typeface="Arial Nova Light" panose="020B0304020202020204" pitchFamily="34" charset="0"/>
              </a:rPr>
              <a:t> </a:t>
            </a:r>
            <a:endParaRPr lang="ru-RU" sz="900" b="0" i="0" dirty="0">
              <a:solidFill>
                <a:schemeClr val="bg2">
                  <a:lumMod val="7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57BE457-9D0A-4649-9AB3-5E8C5A9B1CAD}"/>
              </a:ext>
            </a:extLst>
          </p:cNvPr>
          <p:cNvSpPr/>
          <p:nvPr userDrawn="1"/>
        </p:nvSpPr>
        <p:spPr>
          <a:xfrm>
            <a:off x="336154" y="6454813"/>
            <a:ext cx="6463826" cy="96917"/>
          </a:xfrm>
          <a:custGeom>
            <a:avLst/>
            <a:gdLst/>
            <a:ahLst/>
            <a:cxnLst/>
            <a:rect l="l" t="t" r="r" b="b"/>
            <a:pathLst>
              <a:path w="6463826" h="96917">
                <a:moveTo>
                  <a:pt x="6457331" y="65275"/>
                </a:moveTo>
                <a:cubicBezTo>
                  <a:pt x="6459160" y="65312"/>
                  <a:pt x="6460688" y="65919"/>
                  <a:pt x="6461914" y="67096"/>
                </a:cubicBezTo>
                <a:cubicBezTo>
                  <a:pt x="6463141" y="68272"/>
                  <a:pt x="6463779" y="69796"/>
                  <a:pt x="6463826" y="71666"/>
                </a:cubicBezTo>
                <a:cubicBezTo>
                  <a:pt x="6463779" y="73537"/>
                  <a:pt x="6463141" y="75061"/>
                  <a:pt x="6461914" y="76237"/>
                </a:cubicBezTo>
                <a:cubicBezTo>
                  <a:pt x="6460688" y="77414"/>
                  <a:pt x="6459160" y="78021"/>
                  <a:pt x="6457331" y="78058"/>
                </a:cubicBezTo>
                <a:cubicBezTo>
                  <a:pt x="6455501" y="78021"/>
                  <a:pt x="6453973" y="77414"/>
                  <a:pt x="6452747" y="76237"/>
                </a:cubicBezTo>
                <a:cubicBezTo>
                  <a:pt x="6451520" y="75061"/>
                  <a:pt x="6450882" y="73537"/>
                  <a:pt x="6450835" y="71666"/>
                </a:cubicBezTo>
                <a:cubicBezTo>
                  <a:pt x="6450882" y="69796"/>
                  <a:pt x="6451520" y="68272"/>
                  <a:pt x="6452747" y="67096"/>
                </a:cubicBezTo>
                <a:cubicBezTo>
                  <a:pt x="6453973" y="65919"/>
                  <a:pt x="6455501" y="65312"/>
                  <a:pt x="6457331" y="65275"/>
                </a:cubicBezTo>
                <a:close/>
                <a:moveTo>
                  <a:pt x="3466480" y="65275"/>
                </a:moveTo>
                <a:cubicBezTo>
                  <a:pt x="3468310" y="65312"/>
                  <a:pt x="3469838" y="65919"/>
                  <a:pt x="3471064" y="67096"/>
                </a:cubicBezTo>
                <a:cubicBezTo>
                  <a:pt x="3472291" y="68272"/>
                  <a:pt x="3472929" y="69796"/>
                  <a:pt x="3472977" y="71666"/>
                </a:cubicBezTo>
                <a:cubicBezTo>
                  <a:pt x="3472929" y="73537"/>
                  <a:pt x="3472291" y="75061"/>
                  <a:pt x="3471064" y="76237"/>
                </a:cubicBezTo>
                <a:cubicBezTo>
                  <a:pt x="3469838" y="77414"/>
                  <a:pt x="3468310" y="78021"/>
                  <a:pt x="3466480" y="78058"/>
                </a:cubicBezTo>
                <a:cubicBezTo>
                  <a:pt x="3464651" y="78021"/>
                  <a:pt x="3463123" y="77414"/>
                  <a:pt x="3461896" y="76237"/>
                </a:cubicBezTo>
                <a:cubicBezTo>
                  <a:pt x="3460670" y="75061"/>
                  <a:pt x="3460032" y="73537"/>
                  <a:pt x="3459984" y="71666"/>
                </a:cubicBezTo>
                <a:cubicBezTo>
                  <a:pt x="3460032" y="69796"/>
                  <a:pt x="3460670" y="68272"/>
                  <a:pt x="3461896" y="67096"/>
                </a:cubicBezTo>
                <a:cubicBezTo>
                  <a:pt x="3463123" y="65919"/>
                  <a:pt x="3464651" y="65312"/>
                  <a:pt x="3466480" y="65275"/>
                </a:cubicBezTo>
                <a:close/>
                <a:moveTo>
                  <a:pt x="2399681" y="65275"/>
                </a:moveTo>
                <a:cubicBezTo>
                  <a:pt x="2401510" y="65312"/>
                  <a:pt x="2403038" y="65919"/>
                  <a:pt x="2404264" y="67096"/>
                </a:cubicBezTo>
                <a:cubicBezTo>
                  <a:pt x="2405491" y="68272"/>
                  <a:pt x="2406129" y="69796"/>
                  <a:pt x="2406177" y="71666"/>
                </a:cubicBezTo>
                <a:cubicBezTo>
                  <a:pt x="2406129" y="73537"/>
                  <a:pt x="2405491" y="75061"/>
                  <a:pt x="2404264" y="76237"/>
                </a:cubicBezTo>
                <a:cubicBezTo>
                  <a:pt x="2403038" y="77414"/>
                  <a:pt x="2401510" y="78021"/>
                  <a:pt x="2399681" y="78058"/>
                </a:cubicBezTo>
                <a:cubicBezTo>
                  <a:pt x="2397851" y="78021"/>
                  <a:pt x="2396323" y="77414"/>
                  <a:pt x="2395097" y="76237"/>
                </a:cubicBezTo>
                <a:cubicBezTo>
                  <a:pt x="2393870" y="75061"/>
                  <a:pt x="2393233" y="73537"/>
                  <a:pt x="2393185" y="71666"/>
                </a:cubicBezTo>
                <a:cubicBezTo>
                  <a:pt x="2393233" y="69796"/>
                  <a:pt x="2393870" y="68272"/>
                  <a:pt x="2395097" y="67096"/>
                </a:cubicBezTo>
                <a:cubicBezTo>
                  <a:pt x="2396323" y="65919"/>
                  <a:pt x="2397851" y="65312"/>
                  <a:pt x="2399681" y="65275"/>
                </a:cubicBezTo>
                <a:close/>
                <a:moveTo>
                  <a:pt x="799481" y="65275"/>
                </a:moveTo>
                <a:cubicBezTo>
                  <a:pt x="801310" y="65312"/>
                  <a:pt x="802838" y="65919"/>
                  <a:pt x="804065" y="67096"/>
                </a:cubicBezTo>
                <a:cubicBezTo>
                  <a:pt x="805291" y="68272"/>
                  <a:pt x="805929" y="69796"/>
                  <a:pt x="805977" y="71666"/>
                </a:cubicBezTo>
                <a:cubicBezTo>
                  <a:pt x="805929" y="73537"/>
                  <a:pt x="805291" y="75061"/>
                  <a:pt x="804065" y="76237"/>
                </a:cubicBezTo>
                <a:cubicBezTo>
                  <a:pt x="802838" y="77414"/>
                  <a:pt x="801310" y="78021"/>
                  <a:pt x="799481" y="78058"/>
                </a:cubicBezTo>
                <a:cubicBezTo>
                  <a:pt x="797652" y="78021"/>
                  <a:pt x="796124" y="77414"/>
                  <a:pt x="794897" y="76237"/>
                </a:cubicBezTo>
                <a:cubicBezTo>
                  <a:pt x="793670" y="75061"/>
                  <a:pt x="793033" y="73537"/>
                  <a:pt x="792985" y="71666"/>
                </a:cubicBezTo>
                <a:cubicBezTo>
                  <a:pt x="793033" y="69796"/>
                  <a:pt x="793670" y="68272"/>
                  <a:pt x="794897" y="67096"/>
                </a:cubicBezTo>
                <a:cubicBezTo>
                  <a:pt x="796124" y="65919"/>
                  <a:pt x="797652" y="65312"/>
                  <a:pt x="799481" y="65275"/>
                </a:cubicBezTo>
                <a:close/>
                <a:moveTo>
                  <a:pt x="6403114" y="53645"/>
                </a:moveTo>
                <a:lnTo>
                  <a:pt x="6403114" y="69152"/>
                </a:lnTo>
                <a:lnTo>
                  <a:pt x="6416840" y="69152"/>
                </a:lnTo>
                <a:cubicBezTo>
                  <a:pt x="6420084" y="69128"/>
                  <a:pt x="6422502" y="68416"/>
                  <a:pt x="6424096" y="67017"/>
                </a:cubicBezTo>
                <a:cubicBezTo>
                  <a:pt x="6425689" y="65618"/>
                  <a:pt x="6426483" y="63675"/>
                  <a:pt x="6426479" y="61189"/>
                </a:cubicBezTo>
                <a:cubicBezTo>
                  <a:pt x="6426483" y="58766"/>
                  <a:pt x="6425689" y="56906"/>
                  <a:pt x="6424096" y="55610"/>
                </a:cubicBezTo>
                <a:cubicBezTo>
                  <a:pt x="6422502" y="54313"/>
                  <a:pt x="6420084" y="53658"/>
                  <a:pt x="6416840" y="53645"/>
                </a:cubicBezTo>
                <a:close/>
                <a:moveTo>
                  <a:pt x="5898289" y="53645"/>
                </a:moveTo>
                <a:lnTo>
                  <a:pt x="5898289" y="69152"/>
                </a:lnTo>
                <a:lnTo>
                  <a:pt x="5912015" y="69152"/>
                </a:lnTo>
                <a:cubicBezTo>
                  <a:pt x="5915259" y="69128"/>
                  <a:pt x="5917677" y="68416"/>
                  <a:pt x="5919271" y="67017"/>
                </a:cubicBezTo>
                <a:cubicBezTo>
                  <a:pt x="5920864" y="65618"/>
                  <a:pt x="5921658" y="63675"/>
                  <a:pt x="5921654" y="61189"/>
                </a:cubicBezTo>
                <a:cubicBezTo>
                  <a:pt x="5921658" y="58766"/>
                  <a:pt x="5920864" y="56906"/>
                  <a:pt x="5919271" y="55610"/>
                </a:cubicBezTo>
                <a:cubicBezTo>
                  <a:pt x="5917677" y="54313"/>
                  <a:pt x="5915259" y="53658"/>
                  <a:pt x="5912015" y="53645"/>
                </a:cubicBezTo>
                <a:close/>
                <a:moveTo>
                  <a:pt x="5222014" y="53645"/>
                </a:moveTo>
                <a:lnTo>
                  <a:pt x="5222014" y="69152"/>
                </a:lnTo>
                <a:lnTo>
                  <a:pt x="5235740" y="69152"/>
                </a:lnTo>
                <a:cubicBezTo>
                  <a:pt x="5238983" y="69128"/>
                  <a:pt x="5241402" y="68416"/>
                  <a:pt x="5242996" y="67017"/>
                </a:cubicBezTo>
                <a:cubicBezTo>
                  <a:pt x="5244589" y="65618"/>
                  <a:pt x="5245383" y="63675"/>
                  <a:pt x="5245379" y="61189"/>
                </a:cubicBezTo>
                <a:cubicBezTo>
                  <a:pt x="5245383" y="58766"/>
                  <a:pt x="5244589" y="56906"/>
                  <a:pt x="5242996" y="55610"/>
                </a:cubicBezTo>
                <a:cubicBezTo>
                  <a:pt x="5241402" y="54313"/>
                  <a:pt x="5238983" y="53658"/>
                  <a:pt x="5235740" y="53645"/>
                </a:cubicBezTo>
                <a:close/>
                <a:moveTo>
                  <a:pt x="4536214" y="53645"/>
                </a:moveTo>
                <a:lnTo>
                  <a:pt x="4536214" y="69152"/>
                </a:lnTo>
                <a:lnTo>
                  <a:pt x="4549940" y="69152"/>
                </a:lnTo>
                <a:cubicBezTo>
                  <a:pt x="4553184" y="69128"/>
                  <a:pt x="4555602" y="68416"/>
                  <a:pt x="4557195" y="67017"/>
                </a:cubicBezTo>
                <a:cubicBezTo>
                  <a:pt x="4558789" y="65618"/>
                  <a:pt x="4559584" y="63675"/>
                  <a:pt x="4559579" y="61189"/>
                </a:cubicBezTo>
                <a:cubicBezTo>
                  <a:pt x="4559584" y="58766"/>
                  <a:pt x="4558789" y="56906"/>
                  <a:pt x="4557195" y="55610"/>
                </a:cubicBezTo>
                <a:cubicBezTo>
                  <a:pt x="4555602" y="54313"/>
                  <a:pt x="4553184" y="53658"/>
                  <a:pt x="4549940" y="53645"/>
                </a:cubicBezTo>
                <a:close/>
                <a:moveTo>
                  <a:pt x="3812314" y="53645"/>
                </a:moveTo>
                <a:lnTo>
                  <a:pt x="3812314" y="69152"/>
                </a:lnTo>
                <a:lnTo>
                  <a:pt x="3826040" y="69152"/>
                </a:lnTo>
                <a:cubicBezTo>
                  <a:pt x="3829283" y="69128"/>
                  <a:pt x="3831702" y="68416"/>
                  <a:pt x="3833295" y="67017"/>
                </a:cubicBezTo>
                <a:cubicBezTo>
                  <a:pt x="3834889" y="65618"/>
                  <a:pt x="3835683" y="63675"/>
                  <a:pt x="3835679" y="61189"/>
                </a:cubicBezTo>
                <a:cubicBezTo>
                  <a:pt x="3835683" y="58766"/>
                  <a:pt x="3834889" y="56906"/>
                  <a:pt x="3833295" y="55610"/>
                </a:cubicBezTo>
                <a:cubicBezTo>
                  <a:pt x="3831702" y="54313"/>
                  <a:pt x="3829283" y="53658"/>
                  <a:pt x="3826040" y="53645"/>
                </a:cubicBezTo>
                <a:close/>
                <a:moveTo>
                  <a:pt x="2821714" y="53645"/>
                </a:moveTo>
                <a:lnTo>
                  <a:pt x="2821714" y="69152"/>
                </a:lnTo>
                <a:lnTo>
                  <a:pt x="2835440" y="69152"/>
                </a:lnTo>
                <a:cubicBezTo>
                  <a:pt x="2838684" y="69128"/>
                  <a:pt x="2841102" y="68416"/>
                  <a:pt x="2842695" y="67017"/>
                </a:cubicBezTo>
                <a:cubicBezTo>
                  <a:pt x="2844289" y="65618"/>
                  <a:pt x="2845083" y="63675"/>
                  <a:pt x="2845079" y="61189"/>
                </a:cubicBezTo>
                <a:cubicBezTo>
                  <a:pt x="2845083" y="58766"/>
                  <a:pt x="2844289" y="56906"/>
                  <a:pt x="2842695" y="55610"/>
                </a:cubicBezTo>
                <a:cubicBezTo>
                  <a:pt x="2841102" y="54313"/>
                  <a:pt x="2838684" y="53658"/>
                  <a:pt x="2835440" y="53645"/>
                </a:cubicBezTo>
                <a:close/>
                <a:moveTo>
                  <a:pt x="6021704" y="53121"/>
                </a:moveTo>
                <a:cubicBezTo>
                  <a:pt x="6018036" y="53126"/>
                  <a:pt x="6015106" y="53850"/>
                  <a:pt x="6012917" y="55295"/>
                </a:cubicBezTo>
                <a:cubicBezTo>
                  <a:pt x="6010727" y="56740"/>
                  <a:pt x="6009605" y="58880"/>
                  <a:pt x="6009551" y="61713"/>
                </a:cubicBezTo>
                <a:cubicBezTo>
                  <a:pt x="6009612" y="64496"/>
                  <a:pt x="6010590" y="66605"/>
                  <a:pt x="6012485" y="68039"/>
                </a:cubicBezTo>
                <a:cubicBezTo>
                  <a:pt x="6014379" y="69473"/>
                  <a:pt x="6016824" y="70193"/>
                  <a:pt x="6019819" y="70200"/>
                </a:cubicBezTo>
                <a:cubicBezTo>
                  <a:pt x="6024128" y="70154"/>
                  <a:pt x="6027742" y="68962"/>
                  <a:pt x="6030663" y="66624"/>
                </a:cubicBezTo>
                <a:cubicBezTo>
                  <a:pt x="6033583" y="64286"/>
                  <a:pt x="6035103" y="61078"/>
                  <a:pt x="6035221" y="56998"/>
                </a:cubicBezTo>
                <a:lnTo>
                  <a:pt x="6035221" y="53121"/>
                </a:lnTo>
                <a:close/>
                <a:moveTo>
                  <a:pt x="4307205" y="53121"/>
                </a:moveTo>
                <a:cubicBezTo>
                  <a:pt x="4303536" y="53126"/>
                  <a:pt x="4300606" y="53850"/>
                  <a:pt x="4298417" y="55295"/>
                </a:cubicBezTo>
                <a:cubicBezTo>
                  <a:pt x="4296228" y="56740"/>
                  <a:pt x="4295105" y="58880"/>
                  <a:pt x="4295051" y="61713"/>
                </a:cubicBezTo>
                <a:cubicBezTo>
                  <a:pt x="4295112" y="64496"/>
                  <a:pt x="4296090" y="66605"/>
                  <a:pt x="4297984" y="68039"/>
                </a:cubicBezTo>
                <a:cubicBezTo>
                  <a:pt x="4299879" y="69473"/>
                  <a:pt x="4302324" y="70193"/>
                  <a:pt x="4305319" y="70200"/>
                </a:cubicBezTo>
                <a:cubicBezTo>
                  <a:pt x="4309628" y="70154"/>
                  <a:pt x="4313242" y="68962"/>
                  <a:pt x="4316163" y="66624"/>
                </a:cubicBezTo>
                <a:cubicBezTo>
                  <a:pt x="4319083" y="64286"/>
                  <a:pt x="4320603" y="61078"/>
                  <a:pt x="4320721" y="56998"/>
                </a:cubicBezTo>
                <a:lnTo>
                  <a:pt x="4320721" y="53121"/>
                </a:lnTo>
                <a:close/>
                <a:moveTo>
                  <a:pt x="3878580" y="53121"/>
                </a:moveTo>
                <a:cubicBezTo>
                  <a:pt x="3874910" y="53126"/>
                  <a:pt x="3871981" y="53850"/>
                  <a:pt x="3869792" y="55295"/>
                </a:cubicBezTo>
                <a:cubicBezTo>
                  <a:pt x="3867602" y="56740"/>
                  <a:pt x="3866480" y="58880"/>
                  <a:pt x="3866426" y="61713"/>
                </a:cubicBezTo>
                <a:cubicBezTo>
                  <a:pt x="3866487" y="64496"/>
                  <a:pt x="3867465" y="66605"/>
                  <a:pt x="3869360" y="68039"/>
                </a:cubicBezTo>
                <a:cubicBezTo>
                  <a:pt x="3871254" y="69473"/>
                  <a:pt x="3873699" y="70193"/>
                  <a:pt x="3876694" y="70200"/>
                </a:cubicBezTo>
                <a:cubicBezTo>
                  <a:pt x="3881002" y="70154"/>
                  <a:pt x="3884617" y="68962"/>
                  <a:pt x="3887538" y="66624"/>
                </a:cubicBezTo>
                <a:cubicBezTo>
                  <a:pt x="3890459" y="64286"/>
                  <a:pt x="3891978" y="61078"/>
                  <a:pt x="3892096" y="56998"/>
                </a:cubicBezTo>
                <a:lnTo>
                  <a:pt x="3892096" y="53121"/>
                </a:lnTo>
                <a:close/>
                <a:moveTo>
                  <a:pt x="3002280" y="53121"/>
                </a:moveTo>
                <a:cubicBezTo>
                  <a:pt x="2998611" y="53126"/>
                  <a:pt x="2995681" y="53850"/>
                  <a:pt x="2993492" y="55295"/>
                </a:cubicBezTo>
                <a:cubicBezTo>
                  <a:pt x="2991303" y="56740"/>
                  <a:pt x="2990180" y="58880"/>
                  <a:pt x="2990126" y="61713"/>
                </a:cubicBezTo>
                <a:cubicBezTo>
                  <a:pt x="2990187" y="64496"/>
                  <a:pt x="2991165" y="66605"/>
                  <a:pt x="2993060" y="68039"/>
                </a:cubicBezTo>
                <a:cubicBezTo>
                  <a:pt x="2994954" y="69473"/>
                  <a:pt x="2997399" y="70193"/>
                  <a:pt x="3000394" y="70200"/>
                </a:cubicBezTo>
                <a:cubicBezTo>
                  <a:pt x="3004702" y="70154"/>
                  <a:pt x="3008318" y="68962"/>
                  <a:pt x="3011238" y="66624"/>
                </a:cubicBezTo>
                <a:cubicBezTo>
                  <a:pt x="3014159" y="64286"/>
                  <a:pt x="3015678" y="61078"/>
                  <a:pt x="3015796" y="56998"/>
                </a:cubicBezTo>
                <a:lnTo>
                  <a:pt x="3015796" y="53121"/>
                </a:lnTo>
                <a:close/>
                <a:moveTo>
                  <a:pt x="2887980" y="53121"/>
                </a:moveTo>
                <a:cubicBezTo>
                  <a:pt x="2884310" y="53126"/>
                  <a:pt x="2881381" y="53850"/>
                  <a:pt x="2879192" y="55295"/>
                </a:cubicBezTo>
                <a:cubicBezTo>
                  <a:pt x="2877002" y="56740"/>
                  <a:pt x="2875880" y="58880"/>
                  <a:pt x="2875825" y="61713"/>
                </a:cubicBezTo>
                <a:cubicBezTo>
                  <a:pt x="2875887" y="64496"/>
                  <a:pt x="2876865" y="66605"/>
                  <a:pt x="2878760" y="68039"/>
                </a:cubicBezTo>
                <a:cubicBezTo>
                  <a:pt x="2880654" y="69473"/>
                  <a:pt x="2883099" y="70193"/>
                  <a:pt x="2886094" y="70200"/>
                </a:cubicBezTo>
                <a:cubicBezTo>
                  <a:pt x="2890403" y="70154"/>
                  <a:pt x="2894017" y="68962"/>
                  <a:pt x="2896938" y="66624"/>
                </a:cubicBezTo>
                <a:cubicBezTo>
                  <a:pt x="2899859" y="64286"/>
                  <a:pt x="2901378" y="61078"/>
                  <a:pt x="2901495" y="56998"/>
                </a:cubicBezTo>
                <a:lnTo>
                  <a:pt x="2901495" y="53121"/>
                </a:lnTo>
                <a:close/>
                <a:moveTo>
                  <a:pt x="2773680" y="53121"/>
                </a:moveTo>
                <a:cubicBezTo>
                  <a:pt x="2770010" y="53126"/>
                  <a:pt x="2767081" y="53850"/>
                  <a:pt x="2764892" y="55295"/>
                </a:cubicBezTo>
                <a:cubicBezTo>
                  <a:pt x="2762702" y="56740"/>
                  <a:pt x="2761580" y="58880"/>
                  <a:pt x="2761526" y="61713"/>
                </a:cubicBezTo>
                <a:cubicBezTo>
                  <a:pt x="2761586" y="64496"/>
                  <a:pt x="2762565" y="66605"/>
                  <a:pt x="2764460" y="68039"/>
                </a:cubicBezTo>
                <a:cubicBezTo>
                  <a:pt x="2766354" y="69473"/>
                  <a:pt x="2768799" y="70193"/>
                  <a:pt x="2771794" y="70200"/>
                </a:cubicBezTo>
                <a:cubicBezTo>
                  <a:pt x="2776103" y="70154"/>
                  <a:pt x="2779718" y="68962"/>
                  <a:pt x="2782638" y="66624"/>
                </a:cubicBezTo>
                <a:cubicBezTo>
                  <a:pt x="2785559" y="64286"/>
                  <a:pt x="2787078" y="61078"/>
                  <a:pt x="2787196" y="56998"/>
                </a:cubicBezTo>
                <a:lnTo>
                  <a:pt x="2787196" y="53121"/>
                </a:lnTo>
                <a:close/>
                <a:moveTo>
                  <a:pt x="2192655" y="53121"/>
                </a:moveTo>
                <a:cubicBezTo>
                  <a:pt x="2188985" y="53126"/>
                  <a:pt x="2186056" y="53850"/>
                  <a:pt x="2183867" y="55295"/>
                </a:cubicBezTo>
                <a:cubicBezTo>
                  <a:pt x="2181677" y="56740"/>
                  <a:pt x="2180555" y="58880"/>
                  <a:pt x="2180501" y="61713"/>
                </a:cubicBezTo>
                <a:cubicBezTo>
                  <a:pt x="2180562" y="64496"/>
                  <a:pt x="2181540" y="66605"/>
                  <a:pt x="2183435" y="68039"/>
                </a:cubicBezTo>
                <a:cubicBezTo>
                  <a:pt x="2185329" y="69473"/>
                  <a:pt x="2187774" y="70193"/>
                  <a:pt x="2190769" y="70200"/>
                </a:cubicBezTo>
                <a:cubicBezTo>
                  <a:pt x="2195077" y="70154"/>
                  <a:pt x="2198693" y="68962"/>
                  <a:pt x="2201613" y="66624"/>
                </a:cubicBezTo>
                <a:cubicBezTo>
                  <a:pt x="2204533" y="64286"/>
                  <a:pt x="2206053" y="61078"/>
                  <a:pt x="2206171" y="56998"/>
                </a:cubicBezTo>
                <a:lnTo>
                  <a:pt x="2206171" y="53121"/>
                </a:lnTo>
                <a:close/>
                <a:moveTo>
                  <a:pt x="1678305" y="53121"/>
                </a:moveTo>
                <a:cubicBezTo>
                  <a:pt x="1674635" y="53126"/>
                  <a:pt x="1671706" y="53850"/>
                  <a:pt x="1669517" y="55295"/>
                </a:cubicBezTo>
                <a:cubicBezTo>
                  <a:pt x="1667327" y="56740"/>
                  <a:pt x="1666205" y="58880"/>
                  <a:pt x="1666151" y="61713"/>
                </a:cubicBezTo>
                <a:cubicBezTo>
                  <a:pt x="1666212" y="64496"/>
                  <a:pt x="1667190" y="66605"/>
                  <a:pt x="1669085" y="68039"/>
                </a:cubicBezTo>
                <a:cubicBezTo>
                  <a:pt x="1670979" y="69473"/>
                  <a:pt x="1673424" y="70193"/>
                  <a:pt x="1676419" y="70200"/>
                </a:cubicBezTo>
                <a:cubicBezTo>
                  <a:pt x="1680728" y="70154"/>
                  <a:pt x="1684342" y="68962"/>
                  <a:pt x="1687263" y="66624"/>
                </a:cubicBezTo>
                <a:cubicBezTo>
                  <a:pt x="1690184" y="64286"/>
                  <a:pt x="1691703" y="61078"/>
                  <a:pt x="1691821" y="56998"/>
                </a:cubicBezTo>
                <a:lnTo>
                  <a:pt x="1691821" y="53121"/>
                </a:lnTo>
                <a:close/>
                <a:moveTo>
                  <a:pt x="1459230" y="53121"/>
                </a:moveTo>
                <a:cubicBezTo>
                  <a:pt x="1455561" y="53126"/>
                  <a:pt x="1452631" y="53850"/>
                  <a:pt x="1450442" y="55295"/>
                </a:cubicBezTo>
                <a:cubicBezTo>
                  <a:pt x="1448252" y="56740"/>
                  <a:pt x="1447131" y="58880"/>
                  <a:pt x="1447076" y="61713"/>
                </a:cubicBezTo>
                <a:cubicBezTo>
                  <a:pt x="1447137" y="64496"/>
                  <a:pt x="1448115" y="66605"/>
                  <a:pt x="1450010" y="68039"/>
                </a:cubicBezTo>
                <a:cubicBezTo>
                  <a:pt x="1451904" y="69473"/>
                  <a:pt x="1454349" y="70193"/>
                  <a:pt x="1457344" y="70200"/>
                </a:cubicBezTo>
                <a:cubicBezTo>
                  <a:pt x="1461653" y="70154"/>
                  <a:pt x="1465267" y="68962"/>
                  <a:pt x="1468188" y="66624"/>
                </a:cubicBezTo>
                <a:cubicBezTo>
                  <a:pt x="1471109" y="64286"/>
                  <a:pt x="1472628" y="61078"/>
                  <a:pt x="1472746" y="56998"/>
                </a:cubicBezTo>
                <a:lnTo>
                  <a:pt x="1472746" y="53121"/>
                </a:lnTo>
                <a:close/>
                <a:moveTo>
                  <a:pt x="6241294" y="49140"/>
                </a:moveTo>
                <a:lnTo>
                  <a:pt x="6241294" y="68942"/>
                </a:lnTo>
                <a:lnTo>
                  <a:pt x="6251981" y="68942"/>
                </a:lnTo>
                <a:cubicBezTo>
                  <a:pt x="6255452" y="68877"/>
                  <a:pt x="6258097" y="67908"/>
                  <a:pt x="6259918" y="66035"/>
                </a:cubicBezTo>
                <a:cubicBezTo>
                  <a:pt x="6261738" y="64162"/>
                  <a:pt x="6262655" y="61778"/>
                  <a:pt x="6262668" y="58884"/>
                </a:cubicBezTo>
                <a:cubicBezTo>
                  <a:pt x="6262655" y="56003"/>
                  <a:pt x="6261738" y="53671"/>
                  <a:pt x="6259918" y="51890"/>
                </a:cubicBezTo>
                <a:cubicBezTo>
                  <a:pt x="6258097" y="50109"/>
                  <a:pt x="6255452" y="49192"/>
                  <a:pt x="6251981" y="49140"/>
                </a:cubicBezTo>
                <a:close/>
                <a:moveTo>
                  <a:pt x="5612644" y="49140"/>
                </a:moveTo>
                <a:lnTo>
                  <a:pt x="5612644" y="68942"/>
                </a:lnTo>
                <a:lnTo>
                  <a:pt x="5623331" y="68942"/>
                </a:lnTo>
                <a:cubicBezTo>
                  <a:pt x="5626802" y="68877"/>
                  <a:pt x="5629447" y="67908"/>
                  <a:pt x="5631268" y="66035"/>
                </a:cubicBezTo>
                <a:cubicBezTo>
                  <a:pt x="5633088" y="64162"/>
                  <a:pt x="5634005" y="61778"/>
                  <a:pt x="5634018" y="58884"/>
                </a:cubicBezTo>
                <a:cubicBezTo>
                  <a:pt x="5634005" y="56003"/>
                  <a:pt x="5633088" y="53671"/>
                  <a:pt x="5631268" y="51890"/>
                </a:cubicBezTo>
                <a:cubicBezTo>
                  <a:pt x="5629447" y="50109"/>
                  <a:pt x="5626802" y="49192"/>
                  <a:pt x="5623331" y="49140"/>
                </a:cubicBezTo>
                <a:close/>
                <a:moveTo>
                  <a:pt x="4041019" y="49140"/>
                </a:moveTo>
                <a:lnTo>
                  <a:pt x="4041019" y="68942"/>
                </a:lnTo>
                <a:lnTo>
                  <a:pt x="4051706" y="68942"/>
                </a:lnTo>
                <a:cubicBezTo>
                  <a:pt x="4055177" y="68877"/>
                  <a:pt x="4057822" y="67908"/>
                  <a:pt x="4059643" y="66035"/>
                </a:cubicBezTo>
                <a:cubicBezTo>
                  <a:pt x="4061463" y="64162"/>
                  <a:pt x="4062380" y="61778"/>
                  <a:pt x="4062393" y="58884"/>
                </a:cubicBezTo>
                <a:cubicBezTo>
                  <a:pt x="4062380" y="56003"/>
                  <a:pt x="4061463" y="53671"/>
                  <a:pt x="4059643" y="51890"/>
                </a:cubicBezTo>
                <a:cubicBezTo>
                  <a:pt x="4057822" y="50109"/>
                  <a:pt x="4055177" y="49192"/>
                  <a:pt x="4051706" y="49140"/>
                </a:cubicBezTo>
                <a:close/>
                <a:moveTo>
                  <a:pt x="3393319" y="49140"/>
                </a:moveTo>
                <a:lnTo>
                  <a:pt x="3393319" y="68942"/>
                </a:lnTo>
                <a:lnTo>
                  <a:pt x="3404006" y="68942"/>
                </a:lnTo>
                <a:cubicBezTo>
                  <a:pt x="3407477" y="68877"/>
                  <a:pt x="3410122" y="67908"/>
                  <a:pt x="3411943" y="66035"/>
                </a:cubicBezTo>
                <a:cubicBezTo>
                  <a:pt x="3413763" y="64162"/>
                  <a:pt x="3414680" y="61778"/>
                  <a:pt x="3414693" y="58884"/>
                </a:cubicBezTo>
                <a:cubicBezTo>
                  <a:pt x="3414680" y="56003"/>
                  <a:pt x="3413763" y="53671"/>
                  <a:pt x="3411943" y="51890"/>
                </a:cubicBezTo>
                <a:cubicBezTo>
                  <a:pt x="3410122" y="50109"/>
                  <a:pt x="3407477" y="49192"/>
                  <a:pt x="3404006" y="49140"/>
                </a:cubicBezTo>
                <a:close/>
                <a:moveTo>
                  <a:pt x="1564519" y="49140"/>
                </a:moveTo>
                <a:lnTo>
                  <a:pt x="1564519" y="68942"/>
                </a:lnTo>
                <a:lnTo>
                  <a:pt x="1575206" y="68942"/>
                </a:lnTo>
                <a:cubicBezTo>
                  <a:pt x="1578677" y="68877"/>
                  <a:pt x="1581322" y="67908"/>
                  <a:pt x="1583143" y="66035"/>
                </a:cubicBezTo>
                <a:cubicBezTo>
                  <a:pt x="1584963" y="64162"/>
                  <a:pt x="1585880" y="61778"/>
                  <a:pt x="1585893" y="58884"/>
                </a:cubicBezTo>
                <a:cubicBezTo>
                  <a:pt x="1585880" y="56003"/>
                  <a:pt x="1584963" y="53671"/>
                  <a:pt x="1583143" y="51890"/>
                </a:cubicBezTo>
                <a:cubicBezTo>
                  <a:pt x="1581322" y="50109"/>
                  <a:pt x="1578677" y="49192"/>
                  <a:pt x="1575206" y="49140"/>
                </a:cubicBezTo>
                <a:close/>
                <a:moveTo>
                  <a:pt x="3509191" y="43063"/>
                </a:moveTo>
                <a:lnTo>
                  <a:pt x="3509191" y="68523"/>
                </a:lnTo>
                <a:lnTo>
                  <a:pt x="3527316" y="68523"/>
                </a:lnTo>
                <a:cubicBezTo>
                  <a:pt x="3531992" y="68499"/>
                  <a:pt x="3535712" y="67395"/>
                  <a:pt x="3538475" y="65210"/>
                </a:cubicBezTo>
                <a:cubicBezTo>
                  <a:pt x="3541239" y="63025"/>
                  <a:pt x="3542653" y="59903"/>
                  <a:pt x="3542718" y="55845"/>
                </a:cubicBezTo>
                <a:cubicBezTo>
                  <a:pt x="3542668" y="51875"/>
                  <a:pt x="3541328" y="48762"/>
                  <a:pt x="3538698" y="46507"/>
                </a:cubicBezTo>
                <a:cubicBezTo>
                  <a:pt x="3536067" y="44253"/>
                  <a:pt x="3532448" y="43104"/>
                  <a:pt x="3527840" y="43063"/>
                </a:cubicBezTo>
                <a:close/>
                <a:moveTo>
                  <a:pt x="2451916" y="43063"/>
                </a:moveTo>
                <a:lnTo>
                  <a:pt x="2451916" y="68523"/>
                </a:lnTo>
                <a:lnTo>
                  <a:pt x="2470041" y="68523"/>
                </a:lnTo>
                <a:cubicBezTo>
                  <a:pt x="2474718" y="68499"/>
                  <a:pt x="2478437" y="67395"/>
                  <a:pt x="2481200" y="65210"/>
                </a:cubicBezTo>
                <a:cubicBezTo>
                  <a:pt x="2483964" y="63025"/>
                  <a:pt x="2485378" y="59903"/>
                  <a:pt x="2485444" y="55845"/>
                </a:cubicBezTo>
                <a:cubicBezTo>
                  <a:pt x="2485393" y="51875"/>
                  <a:pt x="2484053" y="48762"/>
                  <a:pt x="2481423" y="46507"/>
                </a:cubicBezTo>
                <a:cubicBezTo>
                  <a:pt x="2478792" y="44253"/>
                  <a:pt x="2475173" y="43104"/>
                  <a:pt x="2470566" y="43063"/>
                </a:cubicBezTo>
                <a:close/>
                <a:moveTo>
                  <a:pt x="6065977" y="32166"/>
                </a:moveTo>
                <a:lnTo>
                  <a:pt x="6064510" y="50816"/>
                </a:lnTo>
                <a:cubicBezTo>
                  <a:pt x="6064255" y="54483"/>
                  <a:pt x="6063823" y="57889"/>
                  <a:pt x="6063214" y="61032"/>
                </a:cubicBezTo>
                <a:cubicBezTo>
                  <a:pt x="6062605" y="64175"/>
                  <a:pt x="6061465" y="66742"/>
                  <a:pt x="6059795" y="68733"/>
                </a:cubicBezTo>
                <a:lnTo>
                  <a:pt x="6086827" y="68733"/>
                </a:lnTo>
                <a:lnTo>
                  <a:pt x="6086827" y="32166"/>
                </a:lnTo>
                <a:close/>
                <a:moveTo>
                  <a:pt x="5075072" y="32166"/>
                </a:moveTo>
                <a:cubicBezTo>
                  <a:pt x="5070294" y="32190"/>
                  <a:pt x="5066334" y="33766"/>
                  <a:pt x="5063193" y="36894"/>
                </a:cubicBezTo>
                <a:cubicBezTo>
                  <a:pt x="5060052" y="40022"/>
                  <a:pt x="5058424" y="44558"/>
                  <a:pt x="5058308" y="50502"/>
                </a:cubicBezTo>
                <a:cubicBezTo>
                  <a:pt x="5058380" y="56535"/>
                  <a:pt x="5059913" y="61259"/>
                  <a:pt x="5062905" y="64673"/>
                </a:cubicBezTo>
                <a:cubicBezTo>
                  <a:pt x="5065898" y="68087"/>
                  <a:pt x="5069918" y="69824"/>
                  <a:pt x="5074968" y="69885"/>
                </a:cubicBezTo>
                <a:cubicBezTo>
                  <a:pt x="5079999" y="69783"/>
                  <a:pt x="5083950" y="67997"/>
                  <a:pt x="5086820" y="64529"/>
                </a:cubicBezTo>
                <a:cubicBezTo>
                  <a:pt x="5089690" y="61060"/>
                  <a:pt x="5091153" y="56524"/>
                  <a:pt x="5091207" y="50921"/>
                </a:cubicBezTo>
                <a:cubicBezTo>
                  <a:pt x="5091144" y="45326"/>
                  <a:pt x="5089673" y="40826"/>
                  <a:pt x="5086794" y="37418"/>
                </a:cubicBezTo>
                <a:cubicBezTo>
                  <a:pt x="5083915" y="34011"/>
                  <a:pt x="5080008" y="32260"/>
                  <a:pt x="5075072" y="32166"/>
                </a:cubicBezTo>
                <a:close/>
                <a:moveTo>
                  <a:pt x="1160602" y="32166"/>
                </a:moveTo>
                <a:lnTo>
                  <a:pt x="1159135" y="50816"/>
                </a:lnTo>
                <a:cubicBezTo>
                  <a:pt x="1158880" y="54483"/>
                  <a:pt x="1158448" y="57889"/>
                  <a:pt x="1157839" y="61032"/>
                </a:cubicBezTo>
                <a:cubicBezTo>
                  <a:pt x="1157229" y="64175"/>
                  <a:pt x="1156090" y="66742"/>
                  <a:pt x="1154420" y="68733"/>
                </a:cubicBezTo>
                <a:lnTo>
                  <a:pt x="1181452" y="68733"/>
                </a:lnTo>
                <a:lnTo>
                  <a:pt x="1181452" y="32166"/>
                </a:lnTo>
                <a:close/>
                <a:moveTo>
                  <a:pt x="4887601" y="31957"/>
                </a:moveTo>
                <a:cubicBezTo>
                  <a:pt x="4884222" y="32007"/>
                  <a:pt x="4881603" y="32902"/>
                  <a:pt x="4879743" y="34642"/>
                </a:cubicBezTo>
                <a:cubicBezTo>
                  <a:pt x="4877883" y="36381"/>
                  <a:pt x="4876940" y="38665"/>
                  <a:pt x="4876914" y="41491"/>
                </a:cubicBezTo>
                <a:cubicBezTo>
                  <a:pt x="4876940" y="44368"/>
                  <a:pt x="4877883" y="46682"/>
                  <a:pt x="4879743" y="48433"/>
                </a:cubicBezTo>
                <a:cubicBezTo>
                  <a:pt x="4881603" y="50183"/>
                  <a:pt x="4884222" y="51083"/>
                  <a:pt x="4887601" y="51131"/>
                </a:cubicBezTo>
                <a:lnTo>
                  <a:pt x="4898497" y="51131"/>
                </a:lnTo>
                <a:lnTo>
                  <a:pt x="4898497" y="31957"/>
                </a:lnTo>
                <a:close/>
                <a:moveTo>
                  <a:pt x="4659001" y="31957"/>
                </a:moveTo>
                <a:cubicBezTo>
                  <a:pt x="4655622" y="32007"/>
                  <a:pt x="4653003" y="32902"/>
                  <a:pt x="4651143" y="34642"/>
                </a:cubicBezTo>
                <a:cubicBezTo>
                  <a:pt x="4649283" y="36381"/>
                  <a:pt x="4648340" y="38665"/>
                  <a:pt x="4648314" y="41491"/>
                </a:cubicBezTo>
                <a:cubicBezTo>
                  <a:pt x="4648340" y="44368"/>
                  <a:pt x="4649283" y="46682"/>
                  <a:pt x="4651143" y="48433"/>
                </a:cubicBezTo>
                <a:cubicBezTo>
                  <a:pt x="4653003" y="50183"/>
                  <a:pt x="4655622" y="51083"/>
                  <a:pt x="4659001" y="51131"/>
                </a:cubicBezTo>
                <a:lnTo>
                  <a:pt x="4669898" y="51131"/>
                </a:lnTo>
                <a:lnTo>
                  <a:pt x="4669898" y="31957"/>
                </a:lnTo>
                <a:close/>
                <a:moveTo>
                  <a:pt x="4487551" y="31957"/>
                </a:moveTo>
                <a:cubicBezTo>
                  <a:pt x="4484172" y="32007"/>
                  <a:pt x="4481553" y="32902"/>
                  <a:pt x="4479693" y="34642"/>
                </a:cubicBezTo>
                <a:cubicBezTo>
                  <a:pt x="4477833" y="36381"/>
                  <a:pt x="4476890" y="38665"/>
                  <a:pt x="4476864" y="41491"/>
                </a:cubicBezTo>
                <a:cubicBezTo>
                  <a:pt x="4476890" y="44368"/>
                  <a:pt x="4477833" y="46682"/>
                  <a:pt x="4479693" y="48433"/>
                </a:cubicBezTo>
                <a:cubicBezTo>
                  <a:pt x="4481553" y="50183"/>
                  <a:pt x="4484172" y="51083"/>
                  <a:pt x="4487551" y="51131"/>
                </a:cubicBezTo>
                <a:lnTo>
                  <a:pt x="4498448" y="51131"/>
                </a:lnTo>
                <a:lnTo>
                  <a:pt x="4498448" y="31957"/>
                </a:lnTo>
                <a:close/>
                <a:moveTo>
                  <a:pt x="2363476" y="31957"/>
                </a:moveTo>
                <a:cubicBezTo>
                  <a:pt x="2360097" y="32007"/>
                  <a:pt x="2357478" y="32902"/>
                  <a:pt x="2355618" y="34642"/>
                </a:cubicBezTo>
                <a:cubicBezTo>
                  <a:pt x="2353758" y="36381"/>
                  <a:pt x="2352816" y="38665"/>
                  <a:pt x="2352789" y="41491"/>
                </a:cubicBezTo>
                <a:cubicBezTo>
                  <a:pt x="2352816" y="44368"/>
                  <a:pt x="2353758" y="46682"/>
                  <a:pt x="2355618" y="48433"/>
                </a:cubicBezTo>
                <a:cubicBezTo>
                  <a:pt x="2357478" y="50183"/>
                  <a:pt x="2360097" y="51083"/>
                  <a:pt x="2363476" y="51131"/>
                </a:cubicBezTo>
                <a:lnTo>
                  <a:pt x="2374373" y="51131"/>
                </a:lnTo>
                <a:lnTo>
                  <a:pt x="2374373" y="31957"/>
                </a:lnTo>
                <a:close/>
                <a:moveTo>
                  <a:pt x="1734826" y="31957"/>
                </a:moveTo>
                <a:cubicBezTo>
                  <a:pt x="1731447" y="32007"/>
                  <a:pt x="1728828" y="32902"/>
                  <a:pt x="1726968" y="34642"/>
                </a:cubicBezTo>
                <a:cubicBezTo>
                  <a:pt x="1725108" y="36381"/>
                  <a:pt x="1724166" y="38665"/>
                  <a:pt x="1724139" y="41491"/>
                </a:cubicBezTo>
                <a:cubicBezTo>
                  <a:pt x="1724166" y="44368"/>
                  <a:pt x="1725108" y="46682"/>
                  <a:pt x="1726968" y="48433"/>
                </a:cubicBezTo>
                <a:cubicBezTo>
                  <a:pt x="1728828" y="50183"/>
                  <a:pt x="1731447" y="51083"/>
                  <a:pt x="1734826" y="51131"/>
                </a:cubicBezTo>
                <a:lnTo>
                  <a:pt x="1745723" y="51131"/>
                </a:lnTo>
                <a:lnTo>
                  <a:pt x="1745723" y="31957"/>
                </a:lnTo>
                <a:close/>
                <a:moveTo>
                  <a:pt x="6403114" y="31852"/>
                </a:moveTo>
                <a:lnTo>
                  <a:pt x="6403114" y="45997"/>
                </a:lnTo>
                <a:lnTo>
                  <a:pt x="6415792" y="45997"/>
                </a:lnTo>
                <a:cubicBezTo>
                  <a:pt x="6418575" y="45970"/>
                  <a:pt x="6420684" y="45316"/>
                  <a:pt x="6422118" y="44032"/>
                </a:cubicBezTo>
                <a:cubicBezTo>
                  <a:pt x="6423552" y="42749"/>
                  <a:pt x="6424272" y="40994"/>
                  <a:pt x="6424279" y="38767"/>
                </a:cubicBezTo>
                <a:cubicBezTo>
                  <a:pt x="6424272" y="36508"/>
                  <a:pt x="6423552" y="34792"/>
                  <a:pt x="6422118" y="33620"/>
                </a:cubicBezTo>
                <a:cubicBezTo>
                  <a:pt x="6420684" y="32448"/>
                  <a:pt x="6418575" y="31859"/>
                  <a:pt x="6415792" y="31852"/>
                </a:cubicBezTo>
                <a:close/>
                <a:moveTo>
                  <a:pt x="5898289" y="31852"/>
                </a:moveTo>
                <a:lnTo>
                  <a:pt x="5898289" y="45997"/>
                </a:lnTo>
                <a:lnTo>
                  <a:pt x="5910967" y="45997"/>
                </a:lnTo>
                <a:cubicBezTo>
                  <a:pt x="5913750" y="45970"/>
                  <a:pt x="5915859" y="45316"/>
                  <a:pt x="5917293" y="44032"/>
                </a:cubicBezTo>
                <a:cubicBezTo>
                  <a:pt x="5918727" y="42749"/>
                  <a:pt x="5919447" y="40994"/>
                  <a:pt x="5919454" y="38767"/>
                </a:cubicBezTo>
                <a:cubicBezTo>
                  <a:pt x="5919447" y="36508"/>
                  <a:pt x="5918727" y="34792"/>
                  <a:pt x="5917293" y="33620"/>
                </a:cubicBezTo>
                <a:cubicBezTo>
                  <a:pt x="5915859" y="32448"/>
                  <a:pt x="5913750" y="31859"/>
                  <a:pt x="5910967" y="31852"/>
                </a:cubicBezTo>
                <a:close/>
                <a:moveTo>
                  <a:pt x="5222014" y="31852"/>
                </a:moveTo>
                <a:lnTo>
                  <a:pt x="5222014" y="45997"/>
                </a:lnTo>
                <a:lnTo>
                  <a:pt x="5234693" y="45997"/>
                </a:lnTo>
                <a:cubicBezTo>
                  <a:pt x="5237475" y="45970"/>
                  <a:pt x="5239584" y="45316"/>
                  <a:pt x="5241018" y="44032"/>
                </a:cubicBezTo>
                <a:cubicBezTo>
                  <a:pt x="5242452" y="42749"/>
                  <a:pt x="5243172" y="40994"/>
                  <a:pt x="5243179" y="38767"/>
                </a:cubicBezTo>
                <a:cubicBezTo>
                  <a:pt x="5243172" y="36508"/>
                  <a:pt x="5242452" y="34792"/>
                  <a:pt x="5241018" y="33620"/>
                </a:cubicBezTo>
                <a:cubicBezTo>
                  <a:pt x="5239584" y="32448"/>
                  <a:pt x="5237475" y="31859"/>
                  <a:pt x="5234693" y="31852"/>
                </a:cubicBezTo>
                <a:close/>
                <a:moveTo>
                  <a:pt x="4536214" y="31852"/>
                </a:moveTo>
                <a:lnTo>
                  <a:pt x="4536214" y="45997"/>
                </a:lnTo>
                <a:lnTo>
                  <a:pt x="4548892" y="45997"/>
                </a:lnTo>
                <a:cubicBezTo>
                  <a:pt x="4551675" y="45970"/>
                  <a:pt x="4553784" y="45316"/>
                  <a:pt x="4555218" y="44032"/>
                </a:cubicBezTo>
                <a:cubicBezTo>
                  <a:pt x="4556652" y="42749"/>
                  <a:pt x="4557372" y="40994"/>
                  <a:pt x="4557379" y="38767"/>
                </a:cubicBezTo>
                <a:cubicBezTo>
                  <a:pt x="4557372" y="36508"/>
                  <a:pt x="4556652" y="34792"/>
                  <a:pt x="4555218" y="33620"/>
                </a:cubicBezTo>
                <a:cubicBezTo>
                  <a:pt x="4553784" y="32448"/>
                  <a:pt x="4551675" y="31859"/>
                  <a:pt x="4548892" y="31852"/>
                </a:cubicBezTo>
                <a:close/>
                <a:moveTo>
                  <a:pt x="3812314" y="31852"/>
                </a:moveTo>
                <a:lnTo>
                  <a:pt x="3812314" y="45997"/>
                </a:lnTo>
                <a:lnTo>
                  <a:pt x="3824992" y="45997"/>
                </a:lnTo>
                <a:cubicBezTo>
                  <a:pt x="3827775" y="45970"/>
                  <a:pt x="3829883" y="45316"/>
                  <a:pt x="3831318" y="44032"/>
                </a:cubicBezTo>
                <a:cubicBezTo>
                  <a:pt x="3832752" y="42749"/>
                  <a:pt x="3833472" y="40994"/>
                  <a:pt x="3833479" y="38767"/>
                </a:cubicBezTo>
                <a:cubicBezTo>
                  <a:pt x="3833472" y="36508"/>
                  <a:pt x="3832752" y="34792"/>
                  <a:pt x="3831318" y="33620"/>
                </a:cubicBezTo>
                <a:cubicBezTo>
                  <a:pt x="3829883" y="32448"/>
                  <a:pt x="3827775" y="31859"/>
                  <a:pt x="3824992" y="31852"/>
                </a:cubicBezTo>
                <a:close/>
                <a:moveTo>
                  <a:pt x="2821714" y="31852"/>
                </a:moveTo>
                <a:lnTo>
                  <a:pt x="2821714" y="45997"/>
                </a:lnTo>
                <a:lnTo>
                  <a:pt x="2834392" y="45997"/>
                </a:lnTo>
                <a:cubicBezTo>
                  <a:pt x="2837175" y="45970"/>
                  <a:pt x="2839284" y="45316"/>
                  <a:pt x="2840718" y="44032"/>
                </a:cubicBezTo>
                <a:cubicBezTo>
                  <a:pt x="2842152" y="42749"/>
                  <a:pt x="2842872" y="40994"/>
                  <a:pt x="2842879" y="38767"/>
                </a:cubicBezTo>
                <a:cubicBezTo>
                  <a:pt x="2842872" y="36508"/>
                  <a:pt x="2842152" y="34792"/>
                  <a:pt x="2840718" y="33620"/>
                </a:cubicBezTo>
                <a:cubicBezTo>
                  <a:pt x="2839284" y="32448"/>
                  <a:pt x="2837175" y="31859"/>
                  <a:pt x="2834392" y="31852"/>
                </a:cubicBezTo>
                <a:close/>
                <a:moveTo>
                  <a:pt x="1931413" y="31223"/>
                </a:moveTo>
                <a:lnTo>
                  <a:pt x="1931413" y="69781"/>
                </a:lnTo>
                <a:cubicBezTo>
                  <a:pt x="1936527" y="69645"/>
                  <a:pt x="1940810" y="67925"/>
                  <a:pt x="1944261" y="64620"/>
                </a:cubicBezTo>
                <a:cubicBezTo>
                  <a:pt x="1947712" y="61316"/>
                  <a:pt x="1949506" y="56609"/>
                  <a:pt x="1949644" y="50502"/>
                </a:cubicBezTo>
                <a:cubicBezTo>
                  <a:pt x="1949506" y="44394"/>
                  <a:pt x="1947712" y="39688"/>
                  <a:pt x="1944261" y="36384"/>
                </a:cubicBezTo>
                <a:cubicBezTo>
                  <a:pt x="1940810" y="33079"/>
                  <a:pt x="1936527" y="31359"/>
                  <a:pt x="1931413" y="31223"/>
                </a:cubicBezTo>
                <a:close/>
                <a:moveTo>
                  <a:pt x="1922612" y="31223"/>
                </a:moveTo>
                <a:cubicBezTo>
                  <a:pt x="1917497" y="31359"/>
                  <a:pt x="1913215" y="33079"/>
                  <a:pt x="1909763" y="36384"/>
                </a:cubicBezTo>
                <a:cubicBezTo>
                  <a:pt x="1906312" y="39688"/>
                  <a:pt x="1904518" y="44394"/>
                  <a:pt x="1904381" y="50502"/>
                </a:cubicBezTo>
                <a:cubicBezTo>
                  <a:pt x="1904518" y="56609"/>
                  <a:pt x="1906312" y="61316"/>
                  <a:pt x="1909763" y="64620"/>
                </a:cubicBezTo>
                <a:cubicBezTo>
                  <a:pt x="1913215" y="67925"/>
                  <a:pt x="1917497" y="69645"/>
                  <a:pt x="1922612" y="69781"/>
                </a:cubicBezTo>
                <a:close/>
                <a:moveTo>
                  <a:pt x="1045588" y="31223"/>
                </a:moveTo>
                <a:lnTo>
                  <a:pt x="1045588" y="69781"/>
                </a:lnTo>
                <a:cubicBezTo>
                  <a:pt x="1050702" y="69645"/>
                  <a:pt x="1054984" y="67925"/>
                  <a:pt x="1058435" y="64620"/>
                </a:cubicBezTo>
                <a:cubicBezTo>
                  <a:pt x="1061887" y="61316"/>
                  <a:pt x="1063681" y="56609"/>
                  <a:pt x="1063818" y="50502"/>
                </a:cubicBezTo>
                <a:cubicBezTo>
                  <a:pt x="1063681" y="44394"/>
                  <a:pt x="1061887" y="39688"/>
                  <a:pt x="1058435" y="36384"/>
                </a:cubicBezTo>
                <a:cubicBezTo>
                  <a:pt x="1054984" y="33079"/>
                  <a:pt x="1050702" y="31359"/>
                  <a:pt x="1045588" y="31223"/>
                </a:cubicBezTo>
                <a:close/>
                <a:moveTo>
                  <a:pt x="1036787" y="31223"/>
                </a:moveTo>
                <a:cubicBezTo>
                  <a:pt x="1031672" y="31359"/>
                  <a:pt x="1027390" y="33079"/>
                  <a:pt x="1023939" y="36384"/>
                </a:cubicBezTo>
                <a:cubicBezTo>
                  <a:pt x="1020487" y="39688"/>
                  <a:pt x="1018693" y="44394"/>
                  <a:pt x="1018556" y="50502"/>
                </a:cubicBezTo>
                <a:cubicBezTo>
                  <a:pt x="1018693" y="56609"/>
                  <a:pt x="1020487" y="61316"/>
                  <a:pt x="1023939" y="64620"/>
                </a:cubicBezTo>
                <a:cubicBezTo>
                  <a:pt x="1027390" y="67925"/>
                  <a:pt x="1031672" y="69645"/>
                  <a:pt x="1036787" y="69781"/>
                </a:cubicBezTo>
                <a:close/>
                <a:moveTo>
                  <a:pt x="5694949" y="31119"/>
                </a:moveTo>
                <a:cubicBezTo>
                  <a:pt x="5690032" y="31206"/>
                  <a:pt x="5686194" y="32996"/>
                  <a:pt x="5683437" y="36488"/>
                </a:cubicBezTo>
                <a:cubicBezTo>
                  <a:pt x="5680681" y="39981"/>
                  <a:pt x="5679279" y="44652"/>
                  <a:pt x="5679234" y="50502"/>
                </a:cubicBezTo>
                <a:cubicBezTo>
                  <a:pt x="5679279" y="56352"/>
                  <a:pt x="5680681" y="61023"/>
                  <a:pt x="5683437" y="64516"/>
                </a:cubicBezTo>
                <a:cubicBezTo>
                  <a:pt x="5686194" y="68008"/>
                  <a:pt x="5690032" y="69798"/>
                  <a:pt x="5694949" y="69885"/>
                </a:cubicBezTo>
                <a:cubicBezTo>
                  <a:pt x="5699867" y="69798"/>
                  <a:pt x="5703705" y="68008"/>
                  <a:pt x="5706462" y="64516"/>
                </a:cubicBezTo>
                <a:cubicBezTo>
                  <a:pt x="5709218" y="61023"/>
                  <a:pt x="5710620" y="56352"/>
                  <a:pt x="5710666" y="50502"/>
                </a:cubicBezTo>
                <a:cubicBezTo>
                  <a:pt x="5710620" y="44652"/>
                  <a:pt x="5709218" y="39981"/>
                  <a:pt x="5706462" y="36488"/>
                </a:cubicBezTo>
                <a:cubicBezTo>
                  <a:pt x="5703705" y="32996"/>
                  <a:pt x="5699867" y="31206"/>
                  <a:pt x="5694949" y="31119"/>
                </a:cubicBezTo>
                <a:close/>
                <a:moveTo>
                  <a:pt x="5463921" y="31119"/>
                </a:moveTo>
                <a:cubicBezTo>
                  <a:pt x="5458893" y="31206"/>
                  <a:pt x="5454961" y="32996"/>
                  <a:pt x="5452120" y="36488"/>
                </a:cubicBezTo>
                <a:cubicBezTo>
                  <a:pt x="5449281" y="39981"/>
                  <a:pt x="5447835" y="44652"/>
                  <a:pt x="5447785" y="50502"/>
                </a:cubicBezTo>
                <a:cubicBezTo>
                  <a:pt x="5447835" y="56352"/>
                  <a:pt x="5449281" y="61023"/>
                  <a:pt x="5452120" y="64516"/>
                </a:cubicBezTo>
                <a:cubicBezTo>
                  <a:pt x="5454961" y="68008"/>
                  <a:pt x="5458893" y="69798"/>
                  <a:pt x="5463921" y="69885"/>
                </a:cubicBezTo>
                <a:cubicBezTo>
                  <a:pt x="5468948" y="69798"/>
                  <a:pt x="5472881" y="68008"/>
                  <a:pt x="5475721" y="64516"/>
                </a:cubicBezTo>
                <a:cubicBezTo>
                  <a:pt x="5478561" y="61023"/>
                  <a:pt x="5480006" y="56352"/>
                  <a:pt x="5480056" y="50502"/>
                </a:cubicBezTo>
                <a:cubicBezTo>
                  <a:pt x="5480006" y="44652"/>
                  <a:pt x="5478561" y="39981"/>
                  <a:pt x="5475721" y="36488"/>
                </a:cubicBezTo>
                <a:cubicBezTo>
                  <a:pt x="5472881" y="32996"/>
                  <a:pt x="5468948" y="31206"/>
                  <a:pt x="5463921" y="31119"/>
                </a:cubicBezTo>
                <a:close/>
                <a:moveTo>
                  <a:pt x="5016246" y="31119"/>
                </a:moveTo>
                <a:cubicBezTo>
                  <a:pt x="5011218" y="31206"/>
                  <a:pt x="5007285" y="32996"/>
                  <a:pt x="5004445" y="36488"/>
                </a:cubicBezTo>
                <a:cubicBezTo>
                  <a:pt x="5001606" y="39981"/>
                  <a:pt x="5000160" y="44652"/>
                  <a:pt x="5000110" y="50502"/>
                </a:cubicBezTo>
                <a:cubicBezTo>
                  <a:pt x="5000160" y="56352"/>
                  <a:pt x="5001606" y="61023"/>
                  <a:pt x="5004445" y="64516"/>
                </a:cubicBezTo>
                <a:cubicBezTo>
                  <a:pt x="5007285" y="68008"/>
                  <a:pt x="5011218" y="69798"/>
                  <a:pt x="5016246" y="69885"/>
                </a:cubicBezTo>
                <a:cubicBezTo>
                  <a:pt x="5021273" y="69798"/>
                  <a:pt x="5025206" y="68008"/>
                  <a:pt x="5028046" y="64516"/>
                </a:cubicBezTo>
                <a:cubicBezTo>
                  <a:pt x="5030885" y="61023"/>
                  <a:pt x="5032331" y="56352"/>
                  <a:pt x="5032381" y="50502"/>
                </a:cubicBezTo>
                <a:cubicBezTo>
                  <a:pt x="5032331" y="44652"/>
                  <a:pt x="5030885" y="39981"/>
                  <a:pt x="5028046" y="36488"/>
                </a:cubicBezTo>
                <a:cubicBezTo>
                  <a:pt x="5025206" y="32996"/>
                  <a:pt x="5021273" y="31206"/>
                  <a:pt x="5016246" y="31119"/>
                </a:cubicBezTo>
                <a:close/>
                <a:moveTo>
                  <a:pt x="4732925" y="31119"/>
                </a:moveTo>
                <a:cubicBezTo>
                  <a:pt x="4728007" y="31206"/>
                  <a:pt x="4724169" y="32996"/>
                  <a:pt x="4721413" y="36488"/>
                </a:cubicBezTo>
                <a:cubicBezTo>
                  <a:pt x="4718656" y="39981"/>
                  <a:pt x="4717254" y="44652"/>
                  <a:pt x="4717209" y="50502"/>
                </a:cubicBezTo>
                <a:cubicBezTo>
                  <a:pt x="4717254" y="56352"/>
                  <a:pt x="4718656" y="61023"/>
                  <a:pt x="4721413" y="64516"/>
                </a:cubicBezTo>
                <a:cubicBezTo>
                  <a:pt x="4724169" y="68008"/>
                  <a:pt x="4728007" y="69798"/>
                  <a:pt x="4732925" y="69885"/>
                </a:cubicBezTo>
                <a:cubicBezTo>
                  <a:pt x="4737843" y="69798"/>
                  <a:pt x="4741680" y="68008"/>
                  <a:pt x="4744437" y="64516"/>
                </a:cubicBezTo>
                <a:cubicBezTo>
                  <a:pt x="4747194" y="61023"/>
                  <a:pt x="4748595" y="56352"/>
                  <a:pt x="4748641" y="50502"/>
                </a:cubicBezTo>
                <a:cubicBezTo>
                  <a:pt x="4748595" y="44652"/>
                  <a:pt x="4747194" y="39981"/>
                  <a:pt x="4744437" y="36488"/>
                </a:cubicBezTo>
                <a:cubicBezTo>
                  <a:pt x="4741680" y="32996"/>
                  <a:pt x="4737843" y="31206"/>
                  <a:pt x="4732925" y="31119"/>
                </a:cubicBezTo>
                <a:close/>
                <a:moveTo>
                  <a:pt x="3942540" y="31119"/>
                </a:moveTo>
                <a:cubicBezTo>
                  <a:pt x="3937605" y="31184"/>
                  <a:pt x="3933698" y="32913"/>
                  <a:pt x="3930818" y="36305"/>
                </a:cubicBezTo>
                <a:cubicBezTo>
                  <a:pt x="3927939" y="39697"/>
                  <a:pt x="3926468" y="44360"/>
                  <a:pt x="3926405" y="50292"/>
                </a:cubicBezTo>
                <a:lnTo>
                  <a:pt x="3926405" y="50711"/>
                </a:lnTo>
                <a:cubicBezTo>
                  <a:pt x="3926468" y="56644"/>
                  <a:pt x="3927939" y="61307"/>
                  <a:pt x="3930818" y="64699"/>
                </a:cubicBezTo>
                <a:cubicBezTo>
                  <a:pt x="3933698" y="68091"/>
                  <a:pt x="3937605" y="69820"/>
                  <a:pt x="3942540" y="69885"/>
                </a:cubicBezTo>
                <a:cubicBezTo>
                  <a:pt x="3947320" y="69798"/>
                  <a:pt x="3951118" y="68008"/>
                  <a:pt x="3953934" y="64516"/>
                </a:cubicBezTo>
                <a:cubicBezTo>
                  <a:pt x="3956750" y="61023"/>
                  <a:pt x="3958191" y="56352"/>
                  <a:pt x="3958256" y="50502"/>
                </a:cubicBezTo>
                <a:cubicBezTo>
                  <a:pt x="3958191" y="44652"/>
                  <a:pt x="3956750" y="39981"/>
                  <a:pt x="3953934" y="36488"/>
                </a:cubicBezTo>
                <a:cubicBezTo>
                  <a:pt x="3951118" y="32996"/>
                  <a:pt x="3947320" y="31206"/>
                  <a:pt x="3942540" y="31119"/>
                </a:cubicBezTo>
                <a:close/>
                <a:moveTo>
                  <a:pt x="3768471" y="31119"/>
                </a:moveTo>
                <a:cubicBezTo>
                  <a:pt x="3763444" y="31206"/>
                  <a:pt x="3759510" y="32996"/>
                  <a:pt x="3756670" y="36488"/>
                </a:cubicBezTo>
                <a:cubicBezTo>
                  <a:pt x="3753831" y="39981"/>
                  <a:pt x="3752385" y="44652"/>
                  <a:pt x="3752335" y="50502"/>
                </a:cubicBezTo>
                <a:cubicBezTo>
                  <a:pt x="3752385" y="56352"/>
                  <a:pt x="3753831" y="61023"/>
                  <a:pt x="3756670" y="64516"/>
                </a:cubicBezTo>
                <a:cubicBezTo>
                  <a:pt x="3759510" y="68008"/>
                  <a:pt x="3763444" y="69798"/>
                  <a:pt x="3768471" y="69885"/>
                </a:cubicBezTo>
                <a:cubicBezTo>
                  <a:pt x="3773497" y="69798"/>
                  <a:pt x="3777431" y="68008"/>
                  <a:pt x="3780271" y="64516"/>
                </a:cubicBezTo>
                <a:cubicBezTo>
                  <a:pt x="3783110" y="61023"/>
                  <a:pt x="3784556" y="56352"/>
                  <a:pt x="3784606" y="50502"/>
                </a:cubicBezTo>
                <a:cubicBezTo>
                  <a:pt x="3784556" y="44652"/>
                  <a:pt x="3783110" y="39981"/>
                  <a:pt x="3780271" y="36488"/>
                </a:cubicBezTo>
                <a:cubicBezTo>
                  <a:pt x="3777431" y="32996"/>
                  <a:pt x="3773497" y="31206"/>
                  <a:pt x="3768471" y="31119"/>
                </a:cubicBezTo>
                <a:close/>
                <a:moveTo>
                  <a:pt x="2723340" y="31119"/>
                </a:moveTo>
                <a:cubicBezTo>
                  <a:pt x="2718405" y="31184"/>
                  <a:pt x="2714498" y="32913"/>
                  <a:pt x="2711619" y="36305"/>
                </a:cubicBezTo>
                <a:cubicBezTo>
                  <a:pt x="2708739" y="39697"/>
                  <a:pt x="2707268" y="44360"/>
                  <a:pt x="2707205" y="50292"/>
                </a:cubicBezTo>
                <a:lnTo>
                  <a:pt x="2707205" y="50711"/>
                </a:lnTo>
                <a:cubicBezTo>
                  <a:pt x="2707268" y="56644"/>
                  <a:pt x="2708739" y="61307"/>
                  <a:pt x="2711619" y="64699"/>
                </a:cubicBezTo>
                <a:cubicBezTo>
                  <a:pt x="2714498" y="68091"/>
                  <a:pt x="2718405" y="69820"/>
                  <a:pt x="2723340" y="69885"/>
                </a:cubicBezTo>
                <a:cubicBezTo>
                  <a:pt x="2728120" y="69798"/>
                  <a:pt x="2731919" y="68008"/>
                  <a:pt x="2734734" y="64516"/>
                </a:cubicBezTo>
                <a:cubicBezTo>
                  <a:pt x="2737550" y="61023"/>
                  <a:pt x="2738991" y="56352"/>
                  <a:pt x="2739056" y="50502"/>
                </a:cubicBezTo>
                <a:cubicBezTo>
                  <a:pt x="2738991" y="44652"/>
                  <a:pt x="2737550" y="39981"/>
                  <a:pt x="2734734" y="36488"/>
                </a:cubicBezTo>
                <a:cubicBezTo>
                  <a:pt x="2731919" y="32996"/>
                  <a:pt x="2728120" y="31206"/>
                  <a:pt x="2723340" y="31119"/>
                </a:cubicBezTo>
                <a:close/>
                <a:moveTo>
                  <a:pt x="2056590" y="31119"/>
                </a:moveTo>
                <a:cubicBezTo>
                  <a:pt x="2051655" y="31184"/>
                  <a:pt x="2047748" y="32913"/>
                  <a:pt x="2044869" y="36305"/>
                </a:cubicBezTo>
                <a:cubicBezTo>
                  <a:pt x="2041989" y="39697"/>
                  <a:pt x="2040518" y="44360"/>
                  <a:pt x="2040455" y="50292"/>
                </a:cubicBezTo>
                <a:lnTo>
                  <a:pt x="2040455" y="50711"/>
                </a:lnTo>
                <a:cubicBezTo>
                  <a:pt x="2040518" y="56644"/>
                  <a:pt x="2041989" y="61307"/>
                  <a:pt x="2044869" y="64699"/>
                </a:cubicBezTo>
                <a:cubicBezTo>
                  <a:pt x="2047748" y="68091"/>
                  <a:pt x="2051655" y="69820"/>
                  <a:pt x="2056590" y="69885"/>
                </a:cubicBezTo>
                <a:cubicBezTo>
                  <a:pt x="2061371" y="69798"/>
                  <a:pt x="2065168" y="68008"/>
                  <a:pt x="2067984" y="64516"/>
                </a:cubicBezTo>
                <a:cubicBezTo>
                  <a:pt x="2070800" y="61023"/>
                  <a:pt x="2072241" y="56352"/>
                  <a:pt x="2072306" y="50502"/>
                </a:cubicBezTo>
                <a:cubicBezTo>
                  <a:pt x="2072241" y="44652"/>
                  <a:pt x="2070800" y="39981"/>
                  <a:pt x="2067984" y="36488"/>
                </a:cubicBezTo>
                <a:cubicBezTo>
                  <a:pt x="2065168" y="32996"/>
                  <a:pt x="2061371" y="31206"/>
                  <a:pt x="2056590" y="31119"/>
                </a:cubicBezTo>
                <a:close/>
                <a:moveTo>
                  <a:pt x="1996821" y="31119"/>
                </a:moveTo>
                <a:cubicBezTo>
                  <a:pt x="1991794" y="31206"/>
                  <a:pt x="1987860" y="32996"/>
                  <a:pt x="1985021" y="36488"/>
                </a:cubicBezTo>
                <a:cubicBezTo>
                  <a:pt x="1982180" y="39981"/>
                  <a:pt x="1980736" y="44652"/>
                  <a:pt x="1980685" y="50502"/>
                </a:cubicBezTo>
                <a:cubicBezTo>
                  <a:pt x="1980736" y="56352"/>
                  <a:pt x="1982180" y="61023"/>
                  <a:pt x="1985021" y="64516"/>
                </a:cubicBezTo>
                <a:cubicBezTo>
                  <a:pt x="1987860" y="68008"/>
                  <a:pt x="1991794" y="69798"/>
                  <a:pt x="1996821" y="69885"/>
                </a:cubicBezTo>
                <a:cubicBezTo>
                  <a:pt x="2001848" y="69798"/>
                  <a:pt x="2005781" y="68008"/>
                  <a:pt x="2008621" y="64516"/>
                </a:cubicBezTo>
                <a:cubicBezTo>
                  <a:pt x="2011461" y="61023"/>
                  <a:pt x="2012906" y="56352"/>
                  <a:pt x="2012956" y="50502"/>
                </a:cubicBezTo>
                <a:cubicBezTo>
                  <a:pt x="2012906" y="44652"/>
                  <a:pt x="2011461" y="39981"/>
                  <a:pt x="2008621" y="36488"/>
                </a:cubicBezTo>
                <a:cubicBezTo>
                  <a:pt x="2005781" y="32996"/>
                  <a:pt x="2001848" y="31206"/>
                  <a:pt x="1996821" y="31119"/>
                </a:cubicBezTo>
                <a:close/>
                <a:moveTo>
                  <a:pt x="920496" y="31119"/>
                </a:moveTo>
                <a:cubicBezTo>
                  <a:pt x="915469" y="31206"/>
                  <a:pt x="911535" y="32996"/>
                  <a:pt x="908696" y="36488"/>
                </a:cubicBezTo>
                <a:cubicBezTo>
                  <a:pt x="905856" y="39981"/>
                  <a:pt x="904411" y="44652"/>
                  <a:pt x="904361" y="50502"/>
                </a:cubicBezTo>
                <a:cubicBezTo>
                  <a:pt x="904411" y="56352"/>
                  <a:pt x="905856" y="61023"/>
                  <a:pt x="908696" y="64516"/>
                </a:cubicBezTo>
                <a:cubicBezTo>
                  <a:pt x="911535" y="68008"/>
                  <a:pt x="915469" y="69798"/>
                  <a:pt x="920496" y="69885"/>
                </a:cubicBezTo>
                <a:cubicBezTo>
                  <a:pt x="925523" y="69798"/>
                  <a:pt x="929456" y="68008"/>
                  <a:pt x="932296" y="64516"/>
                </a:cubicBezTo>
                <a:cubicBezTo>
                  <a:pt x="935136" y="61023"/>
                  <a:pt x="936581" y="56352"/>
                  <a:pt x="936631" y="50502"/>
                </a:cubicBezTo>
                <a:cubicBezTo>
                  <a:pt x="936581" y="44652"/>
                  <a:pt x="935136" y="39981"/>
                  <a:pt x="932296" y="36488"/>
                </a:cubicBezTo>
                <a:cubicBezTo>
                  <a:pt x="929456" y="32996"/>
                  <a:pt x="925523" y="31206"/>
                  <a:pt x="920496" y="31119"/>
                </a:cubicBezTo>
                <a:close/>
                <a:moveTo>
                  <a:pt x="6358537" y="31014"/>
                </a:moveTo>
                <a:cubicBezTo>
                  <a:pt x="6354104" y="31077"/>
                  <a:pt x="6350581" y="32417"/>
                  <a:pt x="6347968" y="35035"/>
                </a:cubicBezTo>
                <a:cubicBezTo>
                  <a:pt x="6345355" y="37652"/>
                  <a:pt x="6343849" y="41166"/>
                  <a:pt x="6343449" y="45578"/>
                </a:cubicBezTo>
                <a:lnTo>
                  <a:pt x="6372682" y="45578"/>
                </a:lnTo>
                <a:cubicBezTo>
                  <a:pt x="6372439" y="40983"/>
                  <a:pt x="6371091" y="37416"/>
                  <a:pt x="6368635" y="34877"/>
                </a:cubicBezTo>
                <a:cubicBezTo>
                  <a:pt x="6366179" y="32339"/>
                  <a:pt x="6362813" y="31051"/>
                  <a:pt x="6358537" y="31014"/>
                </a:cubicBezTo>
                <a:close/>
                <a:moveTo>
                  <a:pt x="6139462" y="31014"/>
                </a:moveTo>
                <a:cubicBezTo>
                  <a:pt x="6135029" y="31077"/>
                  <a:pt x="6131506" y="32417"/>
                  <a:pt x="6128893" y="35035"/>
                </a:cubicBezTo>
                <a:cubicBezTo>
                  <a:pt x="6126281" y="37652"/>
                  <a:pt x="6124774" y="41166"/>
                  <a:pt x="6124375" y="45578"/>
                </a:cubicBezTo>
                <a:lnTo>
                  <a:pt x="6153607" y="45578"/>
                </a:lnTo>
                <a:cubicBezTo>
                  <a:pt x="6153364" y="40983"/>
                  <a:pt x="6152016" y="37416"/>
                  <a:pt x="6149560" y="34877"/>
                </a:cubicBezTo>
                <a:cubicBezTo>
                  <a:pt x="6147104" y="32339"/>
                  <a:pt x="6143738" y="31051"/>
                  <a:pt x="6139462" y="31014"/>
                </a:cubicBezTo>
                <a:close/>
                <a:moveTo>
                  <a:pt x="5291737" y="31014"/>
                </a:moveTo>
                <a:cubicBezTo>
                  <a:pt x="5287304" y="31077"/>
                  <a:pt x="5283781" y="32417"/>
                  <a:pt x="5281168" y="35035"/>
                </a:cubicBezTo>
                <a:cubicBezTo>
                  <a:pt x="5278555" y="37652"/>
                  <a:pt x="5277049" y="41166"/>
                  <a:pt x="5276649" y="45578"/>
                </a:cubicBezTo>
                <a:lnTo>
                  <a:pt x="5305882" y="45578"/>
                </a:lnTo>
                <a:cubicBezTo>
                  <a:pt x="5305639" y="40983"/>
                  <a:pt x="5304291" y="37416"/>
                  <a:pt x="5301835" y="34877"/>
                </a:cubicBezTo>
                <a:cubicBezTo>
                  <a:pt x="5299379" y="32339"/>
                  <a:pt x="5296013" y="31051"/>
                  <a:pt x="5291737" y="31014"/>
                </a:cubicBezTo>
                <a:close/>
                <a:moveTo>
                  <a:pt x="4129687" y="31014"/>
                </a:moveTo>
                <a:cubicBezTo>
                  <a:pt x="4125254" y="31077"/>
                  <a:pt x="4121731" y="32417"/>
                  <a:pt x="4119118" y="35035"/>
                </a:cubicBezTo>
                <a:cubicBezTo>
                  <a:pt x="4116505" y="37652"/>
                  <a:pt x="4114999" y="41166"/>
                  <a:pt x="4114600" y="45578"/>
                </a:cubicBezTo>
                <a:lnTo>
                  <a:pt x="4143832" y="45578"/>
                </a:lnTo>
                <a:cubicBezTo>
                  <a:pt x="4143589" y="40983"/>
                  <a:pt x="4142240" y="37416"/>
                  <a:pt x="4139785" y="34877"/>
                </a:cubicBezTo>
                <a:cubicBezTo>
                  <a:pt x="4137329" y="32339"/>
                  <a:pt x="4133963" y="31051"/>
                  <a:pt x="4129687" y="31014"/>
                </a:cubicBezTo>
                <a:close/>
                <a:moveTo>
                  <a:pt x="3643912" y="31014"/>
                </a:moveTo>
                <a:cubicBezTo>
                  <a:pt x="3639479" y="31077"/>
                  <a:pt x="3635956" y="32417"/>
                  <a:pt x="3633343" y="35035"/>
                </a:cubicBezTo>
                <a:cubicBezTo>
                  <a:pt x="3630730" y="37652"/>
                  <a:pt x="3629224" y="41166"/>
                  <a:pt x="3628825" y="45578"/>
                </a:cubicBezTo>
                <a:lnTo>
                  <a:pt x="3658057" y="45578"/>
                </a:lnTo>
                <a:cubicBezTo>
                  <a:pt x="3657814" y="40983"/>
                  <a:pt x="3656465" y="37416"/>
                  <a:pt x="3654010" y="34877"/>
                </a:cubicBezTo>
                <a:cubicBezTo>
                  <a:pt x="3651554" y="32339"/>
                  <a:pt x="3648188" y="31051"/>
                  <a:pt x="3643912" y="31014"/>
                </a:cubicBezTo>
                <a:close/>
                <a:moveTo>
                  <a:pt x="3291487" y="31014"/>
                </a:moveTo>
                <a:cubicBezTo>
                  <a:pt x="3287054" y="31077"/>
                  <a:pt x="3283531" y="32417"/>
                  <a:pt x="3280918" y="35035"/>
                </a:cubicBezTo>
                <a:cubicBezTo>
                  <a:pt x="3278305" y="37652"/>
                  <a:pt x="3276799" y="41166"/>
                  <a:pt x="3276400" y="45578"/>
                </a:cubicBezTo>
                <a:lnTo>
                  <a:pt x="3305632" y="45578"/>
                </a:lnTo>
                <a:cubicBezTo>
                  <a:pt x="3305389" y="40983"/>
                  <a:pt x="3304040" y="37416"/>
                  <a:pt x="3301585" y="34877"/>
                </a:cubicBezTo>
                <a:cubicBezTo>
                  <a:pt x="3299129" y="32339"/>
                  <a:pt x="3295763" y="31051"/>
                  <a:pt x="3291487" y="31014"/>
                </a:cubicBezTo>
                <a:close/>
                <a:moveTo>
                  <a:pt x="2586638" y="31014"/>
                </a:moveTo>
                <a:cubicBezTo>
                  <a:pt x="2582204" y="31077"/>
                  <a:pt x="2578681" y="32417"/>
                  <a:pt x="2576068" y="35035"/>
                </a:cubicBezTo>
                <a:cubicBezTo>
                  <a:pt x="2573456" y="37652"/>
                  <a:pt x="2571949" y="41166"/>
                  <a:pt x="2571550" y="45578"/>
                </a:cubicBezTo>
                <a:lnTo>
                  <a:pt x="2600782" y="45578"/>
                </a:lnTo>
                <a:cubicBezTo>
                  <a:pt x="2600540" y="40983"/>
                  <a:pt x="2599191" y="37416"/>
                  <a:pt x="2596735" y="34877"/>
                </a:cubicBezTo>
                <a:cubicBezTo>
                  <a:pt x="2594279" y="32339"/>
                  <a:pt x="2590913" y="31051"/>
                  <a:pt x="2586638" y="31014"/>
                </a:cubicBezTo>
                <a:close/>
                <a:moveTo>
                  <a:pt x="1234087" y="31014"/>
                </a:moveTo>
                <a:cubicBezTo>
                  <a:pt x="1229654" y="31077"/>
                  <a:pt x="1226131" y="32417"/>
                  <a:pt x="1223518" y="35035"/>
                </a:cubicBezTo>
                <a:cubicBezTo>
                  <a:pt x="1220905" y="37652"/>
                  <a:pt x="1219399" y="41166"/>
                  <a:pt x="1218999" y="45578"/>
                </a:cubicBezTo>
                <a:lnTo>
                  <a:pt x="1248232" y="45578"/>
                </a:lnTo>
                <a:cubicBezTo>
                  <a:pt x="1247990" y="40983"/>
                  <a:pt x="1246641" y="37416"/>
                  <a:pt x="1244185" y="34877"/>
                </a:cubicBezTo>
                <a:cubicBezTo>
                  <a:pt x="1241729" y="32339"/>
                  <a:pt x="1238363" y="31051"/>
                  <a:pt x="1234087" y="31014"/>
                </a:cubicBezTo>
                <a:close/>
                <a:moveTo>
                  <a:pt x="747789" y="28185"/>
                </a:moveTo>
                <a:lnTo>
                  <a:pt x="758266" y="28185"/>
                </a:lnTo>
                <a:lnTo>
                  <a:pt x="776497" y="49978"/>
                </a:lnTo>
                <a:lnTo>
                  <a:pt x="758266" y="71771"/>
                </a:lnTo>
                <a:lnTo>
                  <a:pt x="747789" y="71771"/>
                </a:lnTo>
                <a:lnTo>
                  <a:pt x="765705" y="49978"/>
                </a:lnTo>
                <a:close/>
                <a:moveTo>
                  <a:pt x="724214" y="28185"/>
                </a:moveTo>
                <a:lnTo>
                  <a:pt x="734692" y="28185"/>
                </a:lnTo>
                <a:lnTo>
                  <a:pt x="752922" y="49978"/>
                </a:lnTo>
                <a:lnTo>
                  <a:pt x="734692" y="71771"/>
                </a:lnTo>
                <a:lnTo>
                  <a:pt x="724214" y="71771"/>
                </a:lnTo>
                <a:lnTo>
                  <a:pt x="742131" y="49978"/>
                </a:lnTo>
                <a:close/>
                <a:moveTo>
                  <a:pt x="585044" y="28185"/>
                </a:moveTo>
                <a:lnTo>
                  <a:pt x="595522" y="28185"/>
                </a:lnTo>
                <a:lnTo>
                  <a:pt x="577605" y="49978"/>
                </a:lnTo>
                <a:lnTo>
                  <a:pt x="595522" y="71771"/>
                </a:lnTo>
                <a:lnTo>
                  <a:pt x="585044" y="71771"/>
                </a:lnTo>
                <a:lnTo>
                  <a:pt x="566813" y="49978"/>
                </a:lnTo>
                <a:close/>
                <a:moveTo>
                  <a:pt x="561470" y="28185"/>
                </a:moveTo>
                <a:lnTo>
                  <a:pt x="571947" y="28185"/>
                </a:lnTo>
                <a:lnTo>
                  <a:pt x="554031" y="49978"/>
                </a:lnTo>
                <a:lnTo>
                  <a:pt x="571947" y="71771"/>
                </a:lnTo>
                <a:lnTo>
                  <a:pt x="561470" y="71771"/>
                </a:lnTo>
                <a:lnTo>
                  <a:pt x="543239" y="49978"/>
                </a:lnTo>
                <a:close/>
                <a:moveTo>
                  <a:pt x="6394208" y="24099"/>
                </a:moveTo>
                <a:lnTo>
                  <a:pt x="6416630" y="24099"/>
                </a:lnTo>
                <a:cubicBezTo>
                  <a:pt x="6422225" y="24195"/>
                  <a:pt x="6426385" y="25522"/>
                  <a:pt x="6429112" y="28080"/>
                </a:cubicBezTo>
                <a:cubicBezTo>
                  <a:pt x="6431838" y="30638"/>
                  <a:pt x="6433196" y="33851"/>
                  <a:pt x="6433185" y="37719"/>
                </a:cubicBezTo>
                <a:cubicBezTo>
                  <a:pt x="6433113" y="40810"/>
                  <a:pt x="6432392" y="43299"/>
                  <a:pt x="6431024" y="45185"/>
                </a:cubicBezTo>
                <a:cubicBezTo>
                  <a:pt x="6429655" y="47071"/>
                  <a:pt x="6428070" y="48354"/>
                  <a:pt x="6426270" y="49035"/>
                </a:cubicBezTo>
                <a:cubicBezTo>
                  <a:pt x="6428716" y="49664"/>
                  <a:pt x="6430842" y="51052"/>
                  <a:pt x="6432648" y="53200"/>
                </a:cubicBezTo>
                <a:cubicBezTo>
                  <a:pt x="6434453" y="55348"/>
                  <a:pt x="6435400" y="58255"/>
                  <a:pt x="6435490" y="61922"/>
                </a:cubicBezTo>
                <a:cubicBezTo>
                  <a:pt x="6435464" y="66260"/>
                  <a:pt x="6433944" y="69818"/>
                  <a:pt x="6430932" y="72596"/>
                </a:cubicBezTo>
                <a:cubicBezTo>
                  <a:pt x="6427920" y="75375"/>
                  <a:pt x="6423572" y="76811"/>
                  <a:pt x="6417888" y="76905"/>
                </a:cubicBezTo>
                <a:lnTo>
                  <a:pt x="6394208" y="76905"/>
                </a:lnTo>
                <a:close/>
                <a:moveTo>
                  <a:pt x="6279908" y="24099"/>
                </a:moveTo>
                <a:lnTo>
                  <a:pt x="6288919" y="24099"/>
                </a:lnTo>
                <a:lnTo>
                  <a:pt x="6288919" y="68733"/>
                </a:lnTo>
                <a:lnTo>
                  <a:pt x="6314379" y="68733"/>
                </a:lnTo>
                <a:lnTo>
                  <a:pt x="6314379" y="24099"/>
                </a:lnTo>
                <a:lnTo>
                  <a:pt x="6323390" y="24099"/>
                </a:lnTo>
                <a:lnTo>
                  <a:pt x="6323390" y="68733"/>
                </a:lnTo>
                <a:lnTo>
                  <a:pt x="6331143" y="68733"/>
                </a:lnTo>
                <a:lnTo>
                  <a:pt x="6331143" y="90316"/>
                </a:lnTo>
                <a:lnTo>
                  <a:pt x="6322447" y="90316"/>
                </a:lnTo>
                <a:lnTo>
                  <a:pt x="6322447" y="76905"/>
                </a:lnTo>
                <a:lnTo>
                  <a:pt x="6279908" y="76905"/>
                </a:lnTo>
                <a:close/>
                <a:moveTo>
                  <a:pt x="6232283" y="24099"/>
                </a:moveTo>
                <a:lnTo>
                  <a:pt x="6241294" y="24099"/>
                </a:lnTo>
                <a:lnTo>
                  <a:pt x="6241294" y="41177"/>
                </a:lnTo>
                <a:lnTo>
                  <a:pt x="6253133" y="41177"/>
                </a:lnTo>
                <a:cubicBezTo>
                  <a:pt x="6258811" y="41273"/>
                  <a:pt x="6263303" y="42941"/>
                  <a:pt x="6266610" y="46180"/>
                </a:cubicBezTo>
                <a:cubicBezTo>
                  <a:pt x="6269917" y="49419"/>
                  <a:pt x="6271607" y="53654"/>
                  <a:pt x="6271679" y="58884"/>
                </a:cubicBezTo>
                <a:cubicBezTo>
                  <a:pt x="6271609" y="64127"/>
                  <a:pt x="6269915" y="68414"/>
                  <a:pt x="6266597" y="71745"/>
                </a:cubicBezTo>
                <a:cubicBezTo>
                  <a:pt x="6263279" y="75076"/>
                  <a:pt x="6258756" y="76796"/>
                  <a:pt x="6253029" y="76905"/>
                </a:cubicBezTo>
                <a:lnTo>
                  <a:pt x="6232283" y="76905"/>
                </a:lnTo>
                <a:close/>
                <a:moveTo>
                  <a:pt x="6182258" y="24099"/>
                </a:moveTo>
                <a:lnTo>
                  <a:pt x="6218720" y="24099"/>
                </a:lnTo>
                <a:lnTo>
                  <a:pt x="6218720" y="76905"/>
                </a:lnTo>
                <a:lnTo>
                  <a:pt x="6209709" y="76905"/>
                </a:lnTo>
                <a:lnTo>
                  <a:pt x="6209709" y="32166"/>
                </a:lnTo>
                <a:lnTo>
                  <a:pt x="6190326" y="32166"/>
                </a:lnTo>
                <a:lnTo>
                  <a:pt x="6188230" y="57103"/>
                </a:lnTo>
                <a:cubicBezTo>
                  <a:pt x="6187698" y="64217"/>
                  <a:pt x="6186091" y="69346"/>
                  <a:pt x="6183410" y="72492"/>
                </a:cubicBezTo>
                <a:cubicBezTo>
                  <a:pt x="6180730" y="75637"/>
                  <a:pt x="6176714" y="77178"/>
                  <a:pt x="6171362" y="77115"/>
                </a:cubicBezTo>
                <a:lnTo>
                  <a:pt x="6168847" y="77115"/>
                </a:lnTo>
                <a:lnTo>
                  <a:pt x="6168847" y="68942"/>
                </a:lnTo>
                <a:lnTo>
                  <a:pt x="6170313" y="68942"/>
                </a:lnTo>
                <a:cubicBezTo>
                  <a:pt x="6173540" y="68993"/>
                  <a:pt x="6175810" y="68054"/>
                  <a:pt x="6177124" y="66127"/>
                </a:cubicBezTo>
                <a:cubicBezTo>
                  <a:pt x="6178439" y="64199"/>
                  <a:pt x="6179241" y="60982"/>
                  <a:pt x="6179534" y="56474"/>
                </a:cubicBezTo>
                <a:close/>
                <a:moveTo>
                  <a:pt x="6057909" y="24099"/>
                </a:moveTo>
                <a:lnTo>
                  <a:pt x="6095838" y="24099"/>
                </a:lnTo>
                <a:lnTo>
                  <a:pt x="6095838" y="68733"/>
                </a:lnTo>
                <a:lnTo>
                  <a:pt x="6103591" y="68733"/>
                </a:lnTo>
                <a:lnTo>
                  <a:pt x="6103591" y="90316"/>
                </a:lnTo>
                <a:lnTo>
                  <a:pt x="6094895" y="90316"/>
                </a:lnTo>
                <a:lnTo>
                  <a:pt x="6094895" y="76905"/>
                </a:lnTo>
                <a:lnTo>
                  <a:pt x="6053718" y="76905"/>
                </a:lnTo>
                <a:lnTo>
                  <a:pt x="6053718" y="90316"/>
                </a:lnTo>
                <a:lnTo>
                  <a:pt x="6045022" y="90316"/>
                </a:lnTo>
                <a:lnTo>
                  <a:pt x="6045022" y="68733"/>
                </a:lnTo>
                <a:lnTo>
                  <a:pt x="6049527" y="68733"/>
                </a:lnTo>
                <a:cubicBezTo>
                  <a:pt x="6051256" y="67624"/>
                  <a:pt x="6052644" y="65467"/>
                  <a:pt x="6053692" y="62263"/>
                </a:cubicBezTo>
                <a:cubicBezTo>
                  <a:pt x="6054740" y="59059"/>
                  <a:pt x="6055447" y="55173"/>
                  <a:pt x="6055814" y="50607"/>
                </a:cubicBezTo>
                <a:close/>
                <a:moveTo>
                  <a:pt x="5953658" y="24099"/>
                </a:moveTo>
                <a:lnTo>
                  <a:pt x="5990120" y="24099"/>
                </a:lnTo>
                <a:lnTo>
                  <a:pt x="5990120" y="76905"/>
                </a:lnTo>
                <a:lnTo>
                  <a:pt x="5981109" y="76905"/>
                </a:lnTo>
                <a:lnTo>
                  <a:pt x="5981109" y="32166"/>
                </a:lnTo>
                <a:lnTo>
                  <a:pt x="5961726" y="32166"/>
                </a:lnTo>
                <a:lnTo>
                  <a:pt x="5959630" y="57103"/>
                </a:lnTo>
                <a:cubicBezTo>
                  <a:pt x="5959098" y="64217"/>
                  <a:pt x="5957491" y="69346"/>
                  <a:pt x="5954811" y="72492"/>
                </a:cubicBezTo>
                <a:cubicBezTo>
                  <a:pt x="5952130" y="75637"/>
                  <a:pt x="5948114" y="77178"/>
                  <a:pt x="5942762" y="77115"/>
                </a:cubicBezTo>
                <a:lnTo>
                  <a:pt x="5940247" y="77115"/>
                </a:lnTo>
                <a:lnTo>
                  <a:pt x="5940247" y="68942"/>
                </a:lnTo>
                <a:lnTo>
                  <a:pt x="5941714" y="68942"/>
                </a:lnTo>
                <a:cubicBezTo>
                  <a:pt x="5944940" y="68993"/>
                  <a:pt x="5947210" y="68054"/>
                  <a:pt x="5948524" y="66127"/>
                </a:cubicBezTo>
                <a:cubicBezTo>
                  <a:pt x="5949838" y="64199"/>
                  <a:pt x="5950641" y="60982"/>
                  <a:pt x="5950934" y="56474"/>
                </a:cubicBezTo>
                <a:close/>
                <a:moveTo>
                  <a:pt x="5889383" y="24099"/>
                </a:moveTo>
                <a:lnTo>
                  <a:pt x="5911805" y="24099"/>
                </a:lnTo>
                <a:cubicBezTo>
                  <a:pt x="5917400" y="24195"/>
                  <a:pt x="5921560" y="25522"/>
                  <a:pt x="5924287" y="28080"/>
                </a:cubicBezTo>
                <a:cubicBezTo>
                  <a:pt x="5927013" y="30638"/>
                  <a:pt x="5928371" y="33851"/>
                  <a:pt x="5928360" y="37719"/>
                </a:cubicBezTo>
                <a:cubicBezTo>
                  <a:pt x="5928288" y="40810"/>
                  <a:pt x="5927567" y="43299"/>
                  <a:pt x="5926199" y="45185"/>
                </a:cubicBezTo>
                <a:cubicBezTo>
                  <a:pt x="5924830" y="47071"/>
                  <a:pt x="5923245" y="48354"/>
                  <a:pt x="5921444" y="49035"/>
                </a:cubicBezTo>
                <a:cubicBezTo>
                  <a:pt x="5923891" y="49664"/>
                  <a:pt x="5926018" y="51052"/>
                  <a:pt x="5927822" y="53200"/>
                </a:cubicBezTo>
                <a:cubicBezTo>
                  <a:pt x="5929628" y="55348"/>
                  <a:pt x="5930575" y="58255"/>
                  <a:pt x="5930665" y="61922"/>
                </a:cubicBezTo>
                <a:cubicBezTo>
                  <a:pt x="5930639" y="66260"/>
                  <a:pt x="5929119" y="69818"/>
                  <a:pt x="5926107" y="72596"/>
                </a:cubicBezTo>
                <a:cubicBezTo>
                  <a:pt x="5923095" y="75375"/>
                  <a:pt x="5918746" y="76811"/>
                  <a:pt x="5913062" y="76905"/>
                </a:cubicBezTo>
                <a:lnTo>
                  <a:pt x="5889383" y="76905"/>
                </a:lnTo>
                <a:close/>
                <a:moveTo>
                  <a:pt x="5808154" y="24099"/>
                </a:moveTo>
                <a:lnTo>
                  <a:pt x="5818736" y="24099"/>
                </a:lnTo>
                <a:lnTo>
                  <a:pt x="5832671" y="44320"/>
                </a:lnTo>
                <a:lnTo>
                  <a:pt x="5846292" y="24099"/>
                </a:lnTo>
                <a:lnTo>
                  <a:pt x="5856665" y="24099"/>
                </a:lnTo>
                <a:lnTo>
                  <a:pt x="5838120" y="50711"/>
                </a:lnTo>
                <a:lnTo>
                  <a:pt x="5856874" y="76905"/>
                </a:lnTo>
                <a:lnTo>
                  <a:pt x="5846292" y="76905"/>
                </a:lnTo>
                <a:lnTo>
                  <a:pt x="5832252" y="56893"/>
                </a:lnTo>
                <a:lnTo>
                  <a:pt x="5818317" y="76905"/>
                </a:lnTo>
                <a:lnTo>
                  <a:pt x="5807944" y="76905"/>
                </a:lnTo>
                <a:lnTo>
                  <a:pt x="5826699" y="50502"/>
                </a:lnTo>
                <a:close/>
                <a:moveTo>
                  <a:pt x="5756033" y="24099"/>
                </a:moveTo>
                <a:lnTo>
                  <a:pt x="5764939" y="24099"/>
                </a:lnTo>
                <a:lnTo>
                  <a:pt x="5764939" y="62970"/>
                </a:lnTo>
                <a:lnTo>
                  <a:pt x="5791866" y="24099"/>
                </a:lnTo>
                <a:lnTo>
                  <a:pt x="5800772" y="24099"/>
                </a:lnTo>
                <a:lnTo>
                  <a:pt x="5800772" y="76905"/>
                </a:lnTo>
                <a:lnTo>
                  <a:pt x="5791866" y="76905"/>
                </a:lnTo>
                <a:lnTo>
                  <a:pt x="5791866" y="38034"/>
                </a:lnTo>
                <a:lnTo>
                  <a:pt x="5764939" y="76905"/>
                </a:lnTo>
                <a:lnTo>
                  <a:pt x="5756033" y="76905"/>
                </a:lnTo>
                <a:close/>
                <a:moveTo>
                  <a:pt x="5603633" y="24099"/>
                </a:moveTo>
                <a:lnTo>
                  <a:pt x="5612644" y="24099"/>
                </a:lnTo>
                <a:lnTo>
                  <a:pt x="5612644" y="41177"/>
                </a:lnTo>
                <a:lnTo>
                  <a:pt x="5624483" y="41177"/>
                </a:lnTo>
                <a:cubicBezTo>
                  <a:pt x="5630161" y="41273"/>
                  <a:pt x="5634653" y="42941"/>
                  <a:pt x="5637960" y="46180"/>
                </a:cubicBezTo>
                <a:cubicBezTo>
                  <a:pt x="5641267" y="49419"/>
                  <a:pt x="5642957" y="53654"/>
                  <a:pt x="5643029" y="58884"/>
                </a:cubicBezTo>
                <a:cubicBezTo>
                  <a:pt x="5642959" y="64127"/>
                  <a:pt x="5641265" y="68414"/>
                  <a:pt x="5637947" y="71745"/>
                </a:cubicBezTo>
                <a:cubicBezTo>
                  <a:pt x="5634629" y="75076"/>
                  <a:pt x="5630106" y="76796"/>
                  <a:pt x="5624379" y="76905"/>
                </a:cubicBezTo>
                <a:lnTo>
                  <a:pt x="5603633" y="76905"/>
                </a:lnTo>
                <a:close/>
                <a:moveTo>
                  <a:pt x="5551504" y="24099"/>
                </a:moveTo>
                <a:lnTo>
                  <a:pt x="5596033" y="24099"/>
                </a:lnTo>
                <a:lnTo>
                  <a:pt x="5596033" y="32166"/>
                </a:lnTo>
                <a:lnTo>
                  <a:pt x="5578221" y="32166"/>
                </a:lnTo>
                <a:lnTo>
                  <a:pt x="5578221" y="76905"/>
                </a:lnTo>
                <a:lnTo>
                  <a:pt x="5569210" y="76905"/>
                </a:lnTo>
                <a:lnTo>
                  <a:pt x="5569210" y="32166"/>
                </a:lnTo>
                <a:lnTo>
                  <a:pt x="5551504" y="32166"/>
                </a:lnTo>
                <a:close/>
                <a:moveTo>
                  <a:pt x="5384558" y="24099"/>
                </a:moveTo>
                <a:lnTo>
                  <a:pt x="5393569" y="24099"/>
                </a:lnTo>
                <a:lnTo>
                  <a:pt x="5393569" y="45368"/>
                </a:lnTo>
                <a:lnTo>
                  <a:pt x="5419658" y="45368"/>
                </a:lnTo>
                <a:lnTo>
                  <a:pt x="5419658" y="24099"/>
                </a:lnTo>
                <a:lnTo>
                  <a:pt x="5428669" y="24099"/>
                </a:lnTo>
                <a:lnTo>
                  <a:pt x="5428669" y="76905"/>
                </a:lnTo>
                <a:lnTo>
                  <a:pt x="5419658" y="76905"/>
                </a:lnTo>
                <a:lnTo>
                  <a:pt x="5419658" y="53540"/>
                </a:lnTo>
                <a:lnTo>
                  <a:pt x="5393569" y="53540"/>
                </a:lnTo>
                <a:lnTo>
                  <a:pt x="5393569" y="76905"/>
                </a:lnTo>
                <a:lnTo>
                  <a:pt x="5384558" y="76905"/>
                </a:lnTo>
                <a:close/>
                <a:moveTo>
                  <a:pt x="5327408" y="24099"/>
                </a:moveTo>
                <a:lnTo>
                  <a:pt x="5336419" y="24099"/>
                </a:lnTo>
                <a:lnTo>
                  <a:pt x="5336419" y="45368"/>
                </a:lnTo>
                <a:lnTo>
                  <a:pt x="5362508" y="45368"/>
                </a:lnTo>
                <a:lnTo>
                  <a:pt x="5362508" y="24099"/>
                </a:lnTo>
                <a:lnTo>
                  <a:pt x="5371519" y="24099"/>
                </a:lnTo>
                <a:lnTo>
                  <a:pt x="5371519" y="76905"/>
                </a:lnTo>
                <a:lnTo>
                  <a:pt x="5362508" y="76905"/>
                </a:lnTo>
                <a:lnTo>
                  <a:pt x="5362508" y="53540"/>
                </a:lnTo>
                <a:lnTo>
                  <a:pt x="5336419" y="53540"/>
                </a:lnTo>
                <a:lnTo>
                  <a:pt x="5336419" y="76905"/>
                </a:lnTo>
                <a:lnTo>
                  <a:pt x="5327408" y="76905"/>
                </a:lnTo>
                <a:close/>
                <a:moveTo>
                  <a:pt x="5213108" y="24099"/>
                </a:moveTo>
                <a:lnTo>
                  <a:pt x="5235530" y="24099"/>
                </a:lnTo>
                <a:cubicBezTo>
                  <a:pt x="5241125" y="24195"/>
                  <a:pt x="5245285" y="25522"/>
                  <a:pt x="5248012" y="28080"/>
                </a:cubicBezTo>
                <a:cubicBezTo>
                  <a:pt x="5250738" y="30638"/>
                  <a:pt x="5252096" y="33851"/>
                  <a:pt x="5252085" y="37719"/>
                </a:cubicBezTo>
                <a:cubicBezTo>
                  <a:pt x="5252013" y="40810"/>
                  <a:pt x="5251293" y="43299"/>
                  <a:pt x="5249924" y="45185"/>
                </a:cubicBezTo>
                <a:cubicBezTo>
                  <a:pt x="5248555" y="47071"/>
                  <a:pt x="5246971" y="48354"/>
                  <a:pt x="5245170" y="49035"/>
                </a:cubicBezTo>
                <a:cubicBezTo>
                  <a:pt x="5247616" y="49664"/>
                  <a:pt x="5249743" y="51052"/>
                  <a:pt x="5251548" y="53200"/>
                </a:cubicBezTo>
                <a:cubicBezTo>
                  <a:pt x="5253353" y="55348"/>
                  <a:pt x="5254300" y="58255"/>
                  <a:pt x="5254390" y="61922"/>
                </a:cubicBezTo>
                <a:cubicBezTo>
                  <a:pt x="5254364" y="66260"/>
                  <a:pt x="5252844" y="69818"/>
                  <a:pt x="5249832" y="72596"/>
                </a:cubicBezTo>
                <a:cubicBezTo>
                  <a:pt x="5246820" y="75375"/>
                  <a:pt x="5242472" y="76811"/>
                  <a:pt x="5236788" y="76905"/>
                </a:cubicBezTo>
                <a:lnTo>
                  <a:pt x="5213108" y="76905"/>
                </a:lnTo>
                <a:close/>
                <a:moveTo>
                  <a:pt x="5160978" y="24099"/>
                </a:moveTo>
                <a:lnTo>
                  <a:pt x="5205507" y="24099"/>
                </a:lnTo>
                <a:lnTo>
                  <a:pt x="5205507" y="32166"/>
                </a:lnTo>
                <a:lnTo>
                  <a:pt x="5187696" y="32166"/>
                </a:lnTo>
                <a:lnTo>
                  <a:pt x="5187696" y="76905"/>
                </a:lnTo>
                <a:lnTo>
                  <a:pt x="5178685" y="76905"/>
                </a:lnTo>
                <a:lnTo>
                  <a:pt x="5178685" y="32166"/>
                </a:lnTo>
                <a:lnTo>
                  <a:pt x="5160978" y="32166"/>
                </a:lnTo>
                <a:close/>
                <a:moveTo>
                  <a:pt x="4886553" y="24099"/>
                </a:moveTo>
                <a:lnTo>
                  <a:pt x="4907508" y="24099"/>
                </a:lnTo>
                <a:lnTo>
                  <a:pt x="4907508" y="76905"/>
                </a:lnTo>
                <a:lnTo>
                  <a:pt x="4898497" y="76905"/>
                </a:lnTo>
                <a:lnTo>
                  <a:pt x="4898497" y="58989"/>
                </a:lnTo>
                <a:lnTo>
                  <a:pt x="4889068" y="58989"/>
                </a:lnTo>
                <a:lnTo>
                  <a:pt x="4875447" y="76905"/>
                </a:lnTo>
                <a:lnTo>
                  <a:pt x="4864970" y="76905"/>
                </a:lnTo>
                <a:lnTo>
                  <a:pt x="4879533" y="57836"/>
                </a:lnTo>
                <a:cubicBezTo>
                  <a:pt x="4875840" y="56572"/>
                  <a:pt x="4872984" y="54490"/>
                  <a:pt x="4870968" y="51589"/>
                </a:cubicBezTo>
                <a:cubicBezTo>
                  <a:pt x="4868951" y="48688"/>
                  <a:pt x="4867929" y="45322"/>
                  <a:pt x="4867903" y="41491"/>
                </a:cubicBezTo>
                <a:cubicBezTo>
                  <a:pt x="4867934" y="36549"/>
                  <a:pt x="4869549" y="32446"/>
                  <a:pt x="4872749" y="29180"/>
                </a:cubicBezTo>
                <a:cubicBezTo>
                  <a:pt x="4875949" y="25915"/>
                  <a:pt x="4880550" y="24221"/>
                  <a:pt x="4886553" y="24099"/>
                </a:cubicBezTo>
                <a:close/>
                <a:moveTo>
                  <a:pt x="4760928" y="24099"/>
                </a:moveTo>
                <a:lnTo>
                  <a:pt x="4805457" y="24099"/>
                </a:lnTo>
                <a:lnTo>
                  <a:pt x="4805457" y="32166"/>
                </a:lnTo>
                <a:lnTo>
                  <a:pt x="4787646" y="32166"/>
                </a:lnTo>
                <a:lnTo>
                  <a:pt x="4787646" y="76905"/>
                </a:lnTo>
                <a:lnTo>
                  <a:pt x="4778635" y="76905"/>
                </a:lnTo>
                <a:lnTo>
                  <a:pt x="4778635" y="32166"/>
                </a:lnTo>
                <a:lnTo>
                  <a:pt x="4760928" y="32166"/>
                </a:lnTo>
                <a:close/>
                <a:moveTo>
                  <a:pt x="4657953" y="24099"/>
                </a:moveTo>
                <a:lnTo>
                  <a:pt x="4678908" y="24099"/>
                </a:lnTo>
                <a:lnTo>
                  <a:pt x="4678908" y="76905"/>
                </a:lnTo>
                <a:lnTo>
                  <a:pt x="4669898" y="76905"/>
                </a:lnTo>
                <a:lnTo>
                  <a:pt x="4669898" y="58989"/>
                </a:lnTo>
                <a:lnTo>
                  <a:pt x="4660468" y="58989"/>
                </a:lnTo>
                <a:lnTo>
                  <a:pt x="4646847" y="76905"/>
                </a:lnTo>
                <a:lnTo>
                  <a:pt x="4636370" y="76905"/>
                </a:lnTo>
                <a:lnTo>
                  <a:pt x="4650934" y="57836"/>
                </a:lnTo>
                <a:cubicBezTo>
                  <a:pt x="4647240" y="56572"/>
                  <a:pt x="4644385" y="54490"/>
                  <a:pt x="4642368" y="51589"/>
                </a:cubicBezTo>
                <a:cubicBezTo>
                  <a:pt x="4640351" y="48688"/>
                  <a:pt x="4639330" y="45322"/>
                  <a:pt x="4639303" y="41491"/>
                </a:cubicBezTo>
                <a:cubicBezTo>
                  <a:pt x="4639334" y="36549"/>
                  <a:pt x="4640949" y="32446"/>
                  <a:pt x="4644149" y="29180"/>
                </a:cubicBezTo>
                <a:cubicBezTo>
                  <a:pt x="4647349" y="25915"/>
                  <a:pt x="4651950" y="24221"/>
                  <a:pt x="4657953" y="24099"/>
                </a:cubicBezTo>
                <a:close/>
                <a:moveTo>
                  <a:pt x="4591583" y="24099"/>
                </a:moveTo>
                <a:lnTo>
                  <a:pt x="4628045" y="24099"/>
                </a:lnTo>
                <a:lnTo>
                  <a:pt x="4628045" y="76905"/>
                </a:lnTo>
                <a:lnTo>
                  <a:pt x="4619034" y="76905"/>
                </a:lnTo>
                <a:lnTo>
                  <a:pt x="4619034" y="32166"/>
                </a:lnTo>
                <a:lnTo>
                  <a:pt x="4599651" y="32166"/>
                </a:lnTo>
                <a:lnTo>
                  <a:pt x="4597555" y="57103"/>
                </a:lnTo>
                <a:cubicBezTo>
                  <a:pt x="4597023" y="64217"/>
                  <a:pt x="4595416" y="69346"/>
                  <a:pt x="4592736" y="72492"/>
                </a:cubicBezTo>
                <a:cubicBezTo>
                  <a:pt x="4590055" y="75637"/>
                  <a:pt x="4586039" y="77178"/>
                  <a:pt x="4580687" y="77115"/>
                </a:cubicBezTo>
                <a:lnTo>
                  <a:pt x="4578172" y="77115"/>
                </a:lnTo>
                <a:lnTo>
                  <a:pt x="4578172" y="68942"/>
                </a:lnTo>
                <a:lnTo>
                  <a:pt x="4579639" y="68942"/>
                </a:lnTo>
                <a:cubicBezTo>
                  <a:pt x="4582865" y="68993"/>
                  <a:pt x="4585135" y="68054"/>
                  <a:pt x="4586449" y="66127"/>
                </a:cubicBezTo>
                <a:cubicBezTo>
                  <a:pt x="4587763" y="64199"/>
                  <a:pt x="4588566" y="60982"/>
                  <a:pt x="4588859" y="56474"/>
                </a:cubicBezTo>
                <a:close/>
                <a:moveTo>
                  <a:pt x="4527308" y="24099"/>
                </a:moveTo>
                <a:lnTo>
                  <a:pt x="4549730" y="24099"/>
                </a:lnTo>
                <a:cubicBezTo>
                  <a:pt x="4555325" y="24195"/>
                  <a:pt x="4559485" y="25522"/>
                  <a:pt x="4562212" y="28080"/>
                </a:cubicBezTo>
                <a:cubicBezTo>
                  <a:pt x="4564938" y="30638"/>
                  <a:pt x="4566296" y="33851"/>
                  <a:pt x="4566285" y="37719"/>
                </a:cubicBezTo>
                <a:cubicBezTo>
                  <a:pt x="4566213" y="40810"/>
                  <a:pt x="4565492" y="43299"/>
                  <a:pt x="4564124" y="45185"/>
                </a:cubicBezTo>
                <a:cubicBezTo>
                  <a:pt x="4562755" y="47071"/>
                  <a:pt x="4561170" y="48354"/>
                  <a:pt x="4559369" y="49035"/>
                </a:cubicBezTo>
                <a:cubicBezTo>
                  <a:pt x="4561817" y="49664"/>
                  <a:pt x="4563943" y="51052"/>
                  <a:pt x="4565748" y="53200"/>
                </a:cubicBezTo>
                <a:cubicBezTo>
                  <a:pt x="4567553" y="55348"/>
                  <a:pt x="4568500" y="58255"/>
                  <a:pt x="4568590" y="61922"/>
                </a:cubicBezTo>
                <a:cubicBezTo>
                  <a:pt x="4568564" y="66260"/>
                  <a:pt x="4567044" y="69818"/>
                  <a:pt x="4564032" y="72596"/>
                </a:cubicBezTo>
                <a:cubicBezTo>
                  <a:pt x="4561020" y="75375"/>
                  <a:pt x="4556672" y="76811"/>
                  <a:pt x="4550988" y="76905"/>
                </a:cubicBezTo>
                <a:lnTo>
                  <a:pt x="4527308" y="76905"/>
                </a:lnTo>
                <a:close/>
                <a:moveTo>
                  <a:pt x="4486503" y="24099"/>
                </a:moveTo>
                <a:lnTo>
                  <a:pt x="4507458" y="24099"/>
                </a:lnTo>
                <a:lnTo>
                  <a:pt x="4507458" y="76905"/>
                </a:lnTo>
                <a:lnTo>
                  <a:pt x="4498448" y="76905"/>
                </a:lnTo>
                <a:lnTo>
                  <a:pt x="4498448" y="58989"/>
                </a:lnTo>
                <a:lnTo>
                  <a:pt x="4489018" y="58989"/>
                </a:lnTo>
                <a:lnTo>
                  <a:pt x="4475397" y="76905"/>
                </a:lnTo>
                <a:lnTo>
                  <a:pt x="4464920" y="76905"/>
                </a:lnTo>
                <a:lnTo>
                  <a:pt x="4479484" y="57836"/>
                </a:lnTo>
                <a:cubicBezTo>
                  <a:pt x="4475790" y="56572"/>
                  <a:pt x="4472935" y="54490"/>
                  <a:pt x="4470918" y="51589"/>
                </a:cubicBezTo>
                <a:cubicBezTo>
                  <a:pt x="4468901" y="48688"/>
                  <a:pt x="4467880" y="45322"/>
                  <a:pt x="4467853" y="41491"/>
                </a:cubicBezTo>
                <a:cubicBezTo>
                  <a:pt x="4467884" y="36549"/>
                  <a:pt x="4469499" y="32446"/>
                  <a:pt x="4472699" y="29180"/>
                </a:cubicBezTo>
                <a:cubicBezTo>
                  <a:pt x="4475899" y="25915"/>
                  <a:pt x="4480501" y="24221"/>
                  <a:pt x="4486503" y="24099"/>
                </a:cubicBezTo>
                <a:close/>
                <a:moveTo>
                  <a:pt x="4393958" y="24099"/>
                </a:moveTo>
                <a:lnTo>
                  <a:pt x="4402864" y="24099"/>
                </a:lnTo>
                <a:lnTo>
                  <a:pt x="4402864" y="62970"/>
                </a:lnTo>
                <a:lnTo>
                  <a:pt x="4429791" y="24099"/>
                </a:lnTo>
                <a:lnTo>
                  <a:pt x="4438697" y="24099"/>
                </a:lnTo>
                <a:lnTo>
                  <a:pt x="4438697" y="76905"/>
                </a:lnTo>
                <a:lnTo>
                  <a:pt x="4429791" y="76905"/>
                </a:lnTo>
                <a:lnTo>
                  <a:pt x="4429791" y="38034"/>
                </a:lnTo>
                <a:lnTo>
                  <a:pt x="4402864" y="76905"/>
                </a:lnTo>
                <a:lnTo>
                  <a:pt x="4393958" y="76905"/>
                </a:lnTo>
                <a:close/>
                <a:moveTo>
                  <a:pt x="4346333" y="24099"/>
                </a:moveTo>
                <a:lnTo>
                  <a:pt x="4355344" y="24099"/>
                </a:lnTo>
                <a:lnTo>
                  <a:pt x="4355344" y="46730"/>
                </a:lnTo>
                <a:lnTo>
                  <a:pt x="4378185" y="24099"/>
                </a:lnTo>
                <a:lnTo>
                  <a:pt x="4389605" y="24099"/>
                </a:lnTo>
                <a:lnTo>
                  <a:pt x="4364774" y="48721"/>
                </a:lnTo>
                <a:lnTo>
                  <a:pt x="4389919" y="76905"/>
                </a:lnTo>
                <a:lnTo>
                  <a:pt x="4378290" y="76905"/>
                </a:lnTo>
                <a:lnTo>
                  <a:pt x="4355344" y="51340"/>
                </a:lnTo>
                <a:lnTo>
                  <a:pt x="4355344" y="76905"/>
                </a:lnTo>
                <a:lnTo>
                  <a:pt x="4346333" y="76905"/>
                </a:lnTo>
                <a:close/>
                <a:moveTo>
                  <a:pt x="4232033" y="24099"/>
                </a:moveTo>
                <a:lnTo>
                  <a:pt x="4241044" y="24099"/>
                </a:lnTo>
                <a:lnTo>
                  <a:pt x="4241044" y="45368"/>
                </a:lnTo>
                <a:lnTo>
                  <a:pt x="4267133" y="45368"/>
                </a:lnTo>
                <a:lnTo>
                  <a:pt x="4267133" y="24099"/>
                </a:lnTo>
                <a:lnTo>
                  <a:pt x="4276144" y="24099"/>
                </a:lnTo>
                <a:lnTo>
                  <a:pt x="4276144" y="76905"/>
                </a:lnTo>
                <a:lnTo>
                  <a:pt x="4267133" y="76905"/>
                </a:lnTo>
                <a:lnTo>
                  <a:pt x="4267133" y="53540"/>
                </a:lnTo>
                <a:lnTo>
                  <a:pt x="4241044" y="53540"/>
                </a:lnTo>
                <a:lnTo>
                  <a:pt x="4241044" y="76905"/>
                </a:lnTo>
                <a:lnTo>
                  <a:pt x="4232033" y="76905"/>
                </a:lnTo>
                <a:close/>
                <a:moveTo>
                  <a:pt x="4079052" y="24099"/>
                </a:moveTo>
                <a:lnTo>
                  <a:pt x="4088063" y="24099"/>
                </a:lnTo>
                <a:lnTo>
                  <a:pt x="4088063" y="76905"/>
                </a:lnTo>
                <a:lnTo>
                  <a:pt x="4079052" y="76905"/>
                </a:lnTo>
                <a:close/>
                <a:moveTo>
                  <a:pt x="4032008" y="24099"/>
                </a:moveTo>
                <a:lnTo>
                  <a:pt x="4041019" y="24099"/>
                </a:lnTo>
                <a:lnTo>
                  <a:pt x="4041019" y="41177"/>
                </a:lnTo>
                <a:lnTo>
                  <a:pt x="4052859" y="41177"/>
                </a:lnTo>
                <a:cubicBezTo>
                  <a:pt x="4058536" y="41273"/>
                  <a:pt x="4063028" y="42941"/>
                  <a:pt x="4066335" y="46180"/>
                </a:cubicBezTo>
                <a:cubicBezTo>
                  <a:pt x="4069642" y="49419"/>
                  <a:pt x="4071332" y="53654"/>
                  <a:pt x="4071404" y="58884"/>
                </a:cubicBezTo>
                <a:cubicBezTo>
                  <a:pt x="4071334" y="64127"/>
                  <a:pt x="4069640" y="68414"/>
                  <a:pt x="4066322" y="71745"/>
                </a:cubicBezTo>
                <a:cubicBezTo>
                  <a:pt x="4063004" y="75076"/>
                  <a:pt x="4058481" y="76796"/>
                  <a:pt x="4052754" y="76905"/>
                </a:cubicBezTo>
                <a:lnTo>
                  <a:pt x="4032008" y="76905"/>
                </a:lnTo>
                <a:close/>
                <a:moveTo>
                  <a:pt x="3974858" y="24099"/>
                </a:moveTo>
                <a:lnTo>
                  <a:pt x="3983869" y="24099"/>
                </a:lnTo>
                <a:lnTo>
                  <a:pt x="3983869" y="45368"/>
                </a:lnTo>
                <a:lnTo>
                  <a:pt x="4009958" y="45368"/>
                </a:lnTo>
                <a:lnTo>
                  <a:pt x="4009958" y="24099"/>
                </a:lnTo>
                <a:lnTo>
                  <a:pt x="4018968" y="24099"/>
                </a:lnTo>
                <a:lnTo>
                  <a:pt x="4018968" y="76905"/>
                </a:lnTo>
                <a:lnTo>
                  <a:pt x="4009958" y="76905"/>
                </a:lnTo>
                <a:lnTo>
                  <a:pt x="4009958" y="53540"/>
                </a:lnTo>
                <a:lnTo>
                  <a:pt x="3983869" y="53540"/>
                </a:lnTo>
                <a:lnTo>
                  <a:pt x="3983869" y="76905"/>
                </a:lnTo>
                <a:lnTo>
                  <a:pt x="3974858" y="76905"/>
                </a:lnTo>
                <a:close/>
                <a:moveTo>
                  <a:pt x="3803408" y="24099"/>
                </a:moveTo>
                <a:lnTo>
                  <a:pt x="3825830" y="24099"/>
                </a:lnTo>
                <a:cubicBezTo>
                  <a:pt x="3831425" y="24195"/>
                  <a:pt x="3835585" y="25522"/>
                  <a:pt x="3838311" y="28080"/>
                </a:cubicBezTo>
                <a:cubicBezTo>
                  <a:pt x="3841038" y="30638"/>
                  <a:pt x="3842396" y="33851"/>
                  <a:pt x="3842384" y="37719"/>
                </a:cubicBezTo>
                <a:cubicBezTo>
                  <a:pt x="3842313" y="40810"/>
                  <a:pt x="3841592" y="43299"/>
                  <a:pt x="3840224" y="45185"/>
                </a:cubicBezTo>
                <a:cubicBezTo>
                  <a:pt x="3838855" y="47071"/>
                  <a:pt x="3837270" y="48354"/>
                  <a:pt x="3835469" y="49035"/>
                </a:cubicBezTo>
                <a:cubicBezTo>
                  <a:pt x="3837916" y="49664"/>
                  <a:pt x="3840042" y="51052"/>
                  <a:pt x="3841848" y="53200"/>
                </a:cubicBezTo>
                <a:cubicBezTo>
                  <a:pt x="3843653" y="55348"/>
                  <a:pt x="3844600" y="58255"/>
                  <a:pt x="3844690" y="61922"/>
                </a:cubicBezTo>
                <a:cubicBezTo>
                  <a:pt x="3844663" y="66260"/>
                  <a:pt x="3843144" y="69818"/>
                  <a:pt x="3840132" y="72596"/>
                </a:cubicBezTo>
                <a:cubicBezTo>
                  <a:pt x="3837120" y="75375"/>
                  <a:pt x="3832771" y="76811"/>
                  <a:pt x="3827087" y="76905"/>
                </a:cubicBezTo>
                <a:lnTo>
                  <a:pt x="3803408" y="76905"/>
                </a:lnTo>
                <a:close/>
                <a:moveTo>
                  <a:pt x="3694128" y="24099"/>
                </a:moveTo>
                <a:lnTo>
                  <a:pt x="3738657" y="24099"/>
                </a:lnTo>
                <a:lnTo>
                  <a:pt x="3738657" y="32166"/>
                </a:lnTo>
                <a:lnTo>
                  <a:pt x="3720846" y="32166"/>
                </a:lnTo>
                <a:lnTo>
                  <a:pt x="3720846" y="76905"/>
                </a:lnTo>
                <a:lnTo>
                  <a:pt x="3711835" y="76905"/>
                </a:lnTo>
                <a:lnTo>
                  <a:pt x="3711835" y="32166"/>
                </a:lnTo>
                <a:lnTo>
                  <a:pt x="3694128" y="32166"/>
                </a:lnTo>
                <a:close/>
                <a:moveTo>
                  <a:pt x="3431352" y="24099"/>
                </a:moveTo>
                <a:lnTo>
                  <a:pt x="3440363" y="24099"/>
                </a:lnTo>
                <a:lnTo>
                  <a:pt x="3440363" y="76905"/>
                </a:lnTo>
                <a:lnTo>
                  <a:pt x="3431352" y="76905"/>
                </a:lnTo>
                <a:close/>
                <a:moveTo>
                  <a:pt x="3384308" y="24099"/>
                </a:moveTo>
                <a:lnTo>
                  <a:pt x="3393319" y="24099"/>
                </a:lnTo>
                <a:lnTo>
                  <a:pt x="3393319" y="41177"/>
                </a:lnTo>
                <a:lnTo>
                  <a:pt x="3405159" y="41177"/>
                </a:lnTo>
                <a:cubicBezTo>
                  <a:pt x="3410836" y="41273"/>
                  <a:pt x="3415328" y="42941"/>
                  <a:pt x="3418635" y="46180"/>
                </a:cubicBezTo>
                <a:cubicBezTo>
                  <a:pt x="3421942" y="49419"/>
                  <a:pt x="3423632" y="53654"/>
                  <a:pt x="3423704" y="58884"/>
                </a:cubicBezTo>
                <a:cubicBezTo>
                  <a:pt x="3423634" y="64127"/>
                  <a:pt x="3421940" y="68414"/>
                  <a:pt x="3418622" y="71745"/>
                </a:cubicBezTo>
                <a:cubicBezTo>
                  <a:pt x="3415304" y="75076"/>
                  <a:pt x="3410781" y="76796"/>
                  <a:pt x="3405054" y="76905"/>
                </a:cubicBezTo>
                <a:lnTo>
                  <a:pt x="3384308" y="76905"/>
                </a:lnTo>
                <a:close/>
                <a:moveTo>
                  <a:pt x="3327159" y="24099"/>
                </a:moveTo>
                <a:lnTo>
                  <a:pt x="3336169" y="24099"/>
                </a:lnTo>
                <a:lnTo>
                  <a:pt x="3336169" y="45368"/>
                </a:lnTo>
                <a:lnTo>
                  <a:pt x="3362258" y="45368"/>
                </a:lnTo>
                <a:lnTo>
                  <a:pt x="3362258" y="24099"/>
                </a:lnTo>
                <a:lnTo>
                  <a:pt x="3371269" y="24099"/>
                </a:lnTo>
                <a:lnTo>
                  <a:pt x="3371269" y="76905"/>
                </a:lnTo>
                <a:lnTo>
                  <a:pt x="3362258" y="76905"/>
                </a:lnTo>
                <a:lnTo>
                  <a:pt x="3362258" y="53540"/>
                </a:lnTo>
                <a:lnTo>
                  <a:pt x="3336169" y="53540"/>
                </a:lnTo>
                <a:lnTo>
                  <a:pt x="3336169" y="76905"/>
                </a:lnTo>
                <a:lnTo>
                  <a:pt x="3327159" y="76905"/>
                </a:lnTo>
                <a:close/>
                <a:moveTo>
                  <a:pt x="3184284" y="24099"/>
                </a:moveTo>
                <a:lnTo>
                  <a:pt x="3193294" y="24099"/>
                </a:lnTo>
                <a:lnTo>
                  <a:pt x="3193294" y="68733"/>
                </a:lnTo>
                <a:lnTo>
                  <a:pt x="3213620" y="68733"/>
                </a:lnTo>
                <a:lnTo>
                  <a:pt x="3213620" y="24099"/>
                </a:lnTo>
                <a:lnTo>
                  <a:pt x="3222631" y="24099"/>
                </a:lnTo>
                <a:lnTo>
                  <a:pt x="3222631" y="68733"/>
                </a:lnTo>
                <a:lnTo>
                  <a:pt x="3242957" y="68733"/>
                </a:lnTo>
                <a:lnTo>
                  <a:pt x="3242957" y="24099"/>
                </a:lnTo>
                <a:lnTo>
                  <a:pt x="3251968" y="24099"/>
                </a:lnTo>
                <a:lnTo>
                  <a:pt x="3251968" y="68733"/>
                </a:lnTo>
                <a:lnTo>
                  <a:pt x="3259721" y="68733"/>
                </a:lnTo>
                <a:lnTo>
                  <a:pt x="3259721" y="90316"/>
                </a:lnTo>
                <a:lnTo>
                  <a:pt x="3251025" y="90316"/>
                </a:lnTo>
                <a:lnTo>
                  <a:pt x="3251025" y="76905"/>
                </a:lnTo>
                <a:lnTo>
                  <a:pt x="3184284" y="76905"/>
                </a:lnTo>
                <a:close/>
                <a:moveTo>
                  <a:pt x="3127133" y="24099"/>
                </a:moveTo>
                <a:lnTo>
                  <a:pt x="3136039" y="24099"/>
                </a:lnTo>
                <a:lnTo>
                  <a:pt x="3136039" y="62970"/>
                </a:lnTo>
                <a:lnTo>
                  <a:pt x="3162967" y="24099"/>
                </a:lnTo>
                <a:lnTo>
                  <a:pt x="3171872" y="24099"/>
                </a:lnTo>
                <a:lnTo>
                  <a:pt x="3171872" y="76905"/>
                </a:lnTo>
                <a:lnTo>
                  <a:pt x="3162967" y="76905"/>
                </a:lnTo>
                <a:lnTo>
                  <a:pt x="3162967" y="38034"/>
                </a:lnTo>
                <a:lnTo>
                  <a:pt x="3136039" y="76905"/>
                </a:lnTo>
                <a:lnTo>
                  <a:pt x="3127133" y="76905"/>
                </a:lnTo>
                <a:close/>
                <a:moveTo>
                  <a:pt x="3041409" y="24099"/>
                </a:moveTo>
                <a:lnTo>
                  <a:pt x="3050419" y="24099"/>
                </a:lnTo>
                <a:lnTo>
                  <a:pt x="3050419" y="68733"/>
                </a:lnTo>
                <a:lnTo>
                  <a:pt x="3070745" y="68733"/>
                </a:lnTo>
                <a:lnTo>
                  <a:pt x="3070745" y="24099"/>
                </a:lnTo>
                <a:lnTo>
                  <a:pt x="3079756" y="24099"/>
                </a:lnTo>
                <a:lnTo>
                  <a:pt x="3079756" y="68733"/>
                </a:lnTo>
                <a:lnTo>
                  <a:pt x="3100082" y="68733"/>
                </a:lnTo>
                <a:lnTo>
                  <a:pt x="3100082" y="24099"/>
                </a:lnTo>
                <a:lnTo>
                  <a:pt x="3109093" y="24099"/>
                </a:lnTo>
                <a:lnTo>
                  <a:pt x="3109093" y="68733"/>
                </a:lnTo>
                <a:lnTo>
                  <a:pt x="3116846" y="68733"/>
                </a:lnTo>
                <a:lnTo>
                  <a:pt x="3116846" y="90316"/>
                </a:lnTo>
                <a:lnTo>
                  <a:pt x="3108150" y="90316"/>
                </a:lnTo>
                <a:lnTo>
                  <a:pt x="3108150" y="76905"/>
                </a:lnTo>
                <a:lnTo>
                  <a:pt x="3041409" y="76905"/>
                </a:lnTo>
                <a:close/>
                <a:moveTo>
                  <a:pt x="2812808" y="24099"/>
                </a:moveTo>
                <a:lnTo>
                  <a:pt x="2835231" y="24099"/>
                </a:lnTo>
                <a:cubicBezTo>
                  <a:pt x="2840825" y="24195"/>
                  <a:pt x="2844985" y="25522"/>
                  <a:pt x="2847711" y="28080"/>
                </a:cubicBezTo>
                <a:cubicBezTo>
                  <a:pt x="2850438" y="30638"/>
                  <a:pt x="2851796" y="33851"/>
                  <a:pt x="2851785" y="37719"/>
                </a:cubicBezTo>
                <a:cubicBezTo>
                  <a:pt x="2851713" y="40810"/>
                  <a:pt x="2850993" y="43299"/>
                  <a:pt x="2849624" y="45185"/>
                </a:cubicBezTo>
                <a:cubicBezTo>
                  <a:pt x="2848255" y="47071"/>
                  <a:pt x="2846670" y="48354"/>
                  <a:pt x="2844870" y="49035"/>
                </a:cubicBezTo>
                <a:cubicBezTo>
                  <a:pt x="2847316" y="49664"/>
                  <a:pt x="2849442" y="51052"/>
                  <a:pt x="2851248" y="53200"/>
                </a:cubicBezTo>
                <a:cubicBezTo>
                  <a:pt x="2853053" y="55348"/>
                  <a:pt x="2854000" y="58255"/>
                  <a:pt x="2854090" y="61922"/>
                </a:cubicBezTo>
                <a:cubicBezTo>
                  <a:pt x="2854064" y="66260"/>
                  <a:pt x="2852545" y="69818"/>
                  <a:pt x="2849533" y="72596"/>
                </a:cubicBezTo>
                <a:cubicBezTo>
                  <a:pt x="2846520" y="75375"/>
                  <a:pt x="2842172" y="76811"/>
                  <a:pt x="2836488" y="76905"/>
                </a:cubicBezTo>
                <a:lnTo>
                  <a:pt x="2812808" y="76905"/>
                </a:lnTo>
                <a:close/>
                <a:moveTo>
                  <a:pt x="2641358" y="24099"/>
                </a:moveTo>
                <a:lnTo>
                  <a:pt x="2685154" y="24099"/>
                </a:lnTo>
                <a:lnTo>
                  <a:pt x="2685154" y="76905"/>
                </a:lnTo>
                <a:lnTo>
                  <a:pt x="2676143" y="76905"/>
                </a:lnTo>
                <a:lnTo>
                  <a:pt x="2676143" y="32166"/>
                </a:lnTo>
                <a:lnTo>
                  <a:pt x="2650369" y="32166"/>
                </a:lnTo>
                <a:lnTo>
                  <a:pt x="2650369" y="76905"/>
                </a:lnTo>
                <a:lnTo>
                  <a:pt x="2641358" y="76905"/>
                </a:lnTo>
                <a:close/>
                <a:moveTo>
                  <a:pt x="2362429" y="24099"/>
                </a:moveTo>
                <a:lnTo>
                  <a:pt x="2383383" y="24099"/>
                </a:lnTo>
                <a:lnTo>
                  <a:pt x="2383383" y="76905"/>
                </a:lnTo>
                <a:lnTo>
                  <a:pt x="2374373" y="76905"/>
                </a:lnTo>
                <a:lnTo>
                  <a:pt x="2374373" y="58989"/>
                </a:lnTo>
                <a:lnTo>
                  <a:pt x="2364943" y="58989"/>
                </a:lnTo>
                <a:lnTo>
                  <a:pt x="2351322" y="76905"/>
                </a:lnTo>
                <a:lnTo>
                  <a:pt x="2340845" y="76905"/>
                </a:lnTo>
                <a:lnTo>
                  <a:pt x="2355408" y="57836"/>
                </a:lnTo>
                <a:cubicBezTo>
                  <a:pt x="2351715" y="56572"/>
                  <a:pt x="2348860" y="54490"/>
                  <a:pt x="2346843" y="51589"/>
                </a:cubicBezTo>
                <a:cubicBezTo>
                  <a:pt x="2344826" y="48688"/>
                  <a:pt x="2343805" y="45322"/>
                  <a:pt x="2343778" y="41491"/>
                </a:cubicBezTo>
                <a:cubicBezTo>
                  <a:pt x="2343809" y="36549"/>
                  <a:pt x="2345425" y="32446"/>
                  <a:pt x="2348624" y="29180"/>
                </a:cubicBezTo>
                <a:cubicBezTo>
                  <a:pt x="2351824" y="25915"/>
                  <a:pt x="2356426" y="24221"/>
                  <a:pt x="2362429" y="24099"/>
                </a:cubicBezTo>
                <a:close/>
                <a:moveTo>
                  <a:pt x="2288933" y="24099"/>
                </a:moveTo>
                <a:lnTo>
                  <a:pt x="2297839" y="24099"/>
                </a:lnTo>
                <a:lnTo>
                  <a:pt x="2297839" y="62970"/>
                </a:lnTo>
                <a:lnTo>
                  <a:pt x="2324766" y="24099"/>
                </a:lnTo>
                <a:lnTo>
                  <a:pt x="2333672" y="24099"/>
                </a:lnTo>
                <a:lnTo>
                  <a:pt x="2333672" y="76905"/>
                </a:lnTo>
                <a:lnTo>
                  <a:pt x="2324766" y="76905"/>
                </a:lnTo>
                <a:lnTo>
                  <a:pt x="2324766" y="38034"/>
                </a:lnTo>
                <a:lnTo>
                  <a:pt x="2297839" y="76905"/>
                </a:lnTo>
                <a:lnTo>
                  <a:pt x="2288933" y="76905"/>
                </a:lnTo>
                <a:close/>
                <a:moveTo>
                  <a:pt x="2222258" y="24099"/>
                </a:moveTo>
                <a:lnTo>
                  <a:pt x="2231269" y="24099"/>
                </a:lnTo>
                <a:lnTo>
                  <a:pt x="2231269" y="68733"/>
                </a:lnTo>
                <a:lnTo>
                  <a:pt x="2256730" y="68733"/>
                </a:lnTo>
                <a:lnTo>
                  <a:pt x="2256730" y="24099"/>
                </a:lnTo>
                <a:lnTo>
                  <a:pt x="2265740" y="24099"/>
                </a:lnTo>
                <a:lnTo>
                  <a:pt x="2265740" y="68733"/>
                </a:lnTo>
                <a:lnTo>
                  <a:pt x="2273493" y="68733"/>
                </a:lnTo>
                <a:lnTo>
                  <a:pt x="2273493" y="90316"/>
                </a:lnTo>
                <a:lnTo>
                  <a:pt x="2264797" y="90316"/>
                </a:lnTo>
                <a:lnTo>
                  <a:pt x="2264797" y="76905"/>
                </a:lnTo>
                <a:lnTo>
                  <a:pt x="2222258" y="76905"/>
                </a:lnTo>
                <a:close/>
                <a:moveTo>
                  <a:pt x="2098433" y="24099"/>
                </a:moveTo>
                <a:lnTo>
                  <a:pt x="2109435" y="24099"/>
                </a:lnTo>
                <a:lnTo>
                  <a:pt x="2128609" y="66218"/>
                </a:lnTo>
                <a:lnTo>
                  <a:pt x="2147782" y="24099"/>
                </a:lnTo>
                <a:lnTo>
                  <a:pt x="2158679" y="24099"/>
                </a:lnTo>
                <a:lnTo>
                  <a:pt x="2158679" y="76905"/>
                </a:lnTo>
                <a:lnTo>
                  <a:pt x="2149878" y="76905"/>
                </a:lnTo>
                <a:lnTo>
                  <a:pt x="2149878" y="38558"/>
                </a:lnTo>
                <a:lnTo>
                  <a:pt x="2132381" y="76905"/>
                </a:lnTo>
                <a:lnTo>
                  <a:pt x="2124837" y="76905"/>
                </a:lnTo>
                <a:lnTo>
                  <a:pt x="2107235" y="38558"/>
                </a:lnTo>
                <a:lnTo>
                  <a:pt x="2107235" y="76905"/>
                </a:lnTo>
                <a:lnTo>
                  <a:pt x="2098433" y="76905"/>
                </a:lnTo>
                <a:close/>
                <a:moveTo>
                  <a:pt x="1841258" y="24099"/>
                </a:moveTo>
                <a:lnTo>
                  <a:pt x="1850269" y="24099"/>
                </a:lnTo>
                <a:lnTo>
                  <a:pt x="1850269" y="45368"/>
                </a:lnTo>
                <a:lnTo>
                  <a:pt x="1876358" y="45368"/>
                </a:lnTo>
                <a:lnTo>
                  <a:pt x="1876358" y="24099"/>
                </a:lnTo>
                <a:lnTo>
                  <a:pt x="1885369" y="24099"/>
                </a:lnTo>
                <a:lnTo>
                  <a:pt x="1885369" y="76905"/>
                </a:lnTo>
                <a:lnTo>
                  <a:pt x="1876358" y="76905"/>
                </a:lnTo>
                <a:lnTo>
                  <a:pt x="1876358" y="53540"/>
                </a:lnTo>
                <a:lnTo>
                  <a:pt x="1850269" y="53540"/>
                </a:lnTo>
                <a:lnTo>
                  <a:pt x="1850269" y="76905"/>
                </a:lnTo>
                <a:lnTo>
                  <a:pt x="1841258" y="76905"/>
                </a:lnTo>
                <a:close/>
                <a:moveTo>
                  <a:pt x="1784109" y="24099"/>
                </a:moveTo>
                <a:lnTo>
                  <a:pt x="1793014" y="24099"/>
                </a:lnTo>
                <a:lnTo>
                  <a:pt x="1793014" y="62970"/>
                </a:lnTo>
                <a:lnTo>
                  <a:pt x="1819942" y="24099"/>
                </a:lnTo>
                <a:lnTo>
                  <a:pt x="1828847" y="24099"/>
                </a:lnTo>
                <a:lnTo>
                  <a:pt x="1828847" y="76905"/>
                </a:lnTo>
                <a:lnTo>
                  <a:pt x="1819942" y="76905"/>
                </a:lnTo>
                <a:lnTo>
                  <a:pt x="1819942" y="38034"/>
                </a:lnTo>
                <a:lnTo>
                  <a:pt x="1793014" y="76905"/>
                </a:lnTo>
                <a:lnTo>
                  <a:pt x="1784109" y="76905"/>
                </a:lnTo>
                <a:close/>
                <a:moveTo>
                  <a:pt x="1733778" y="24099"/>
                </a:moveTo>
                <a:lnTo>
                  <a:pt x="1754733" y="24099"/>
                </a:lnTo>
                <a:lnTo>
                  <a:pt x="1754733" y="76905"/>
                </a:lnTo>
                <a:lnTo>
                  <a:pt x="1745723" y="76905"/>
                </a:lnTo>
                <a:lnTo>
                  <a:pt x="1745723" y="58989"/>
                </a:lnTo>
                <a:lnTo>
                  <a:pt x="1736293" y="58989"/>
                </a:lnTo>
                <a:lnTo>
                  <a:pt x="1722672" y="76905"/>
                </a:lnTo>
                <a:lnTo>
                  <a:pt x="1712195" y="76905"/>
                </a:lnTo>
                <a:lnTo>
                  <a:pt x="1726758" y="57836"/>
                </a:lnTo>
                <a:cubicBezTo>
                  <a:pt x="1723065" y="56572"/>
                  <a:pt x="1720210" y="54490"/>
                  <a:pt x="1718193" y="51589"/>
                </a:cubicBezTo>
                <a:cubicBezTo>
                  <a:pt x="1716176" y="48688"/>
                  <a:pt x="1715155" y="45322"/>
                  <a:pt x="1715128" y="41491"/>
                </a:cubicBezTo>
                <a:cubicBezTo>
                  <a:pt x="1715159" y="36549"/>
                  <a:pt x="1716775" y="32446"/>
                  <a:pt x="1719974" y="29180"/>
                </a:cubicBezTo>
                <a:cubicBezTo>
                  <a:pt x="1723174" y="25915"/>
                  <a:pt x="1727776" y="24221"/>
                  <a:pt x="1733778" y="24099"/>
                </a:cubicBezTo>
                <a:close/>
                <a:moveTo>
                  <a:pt x="1603133" y="24099"/>
                </a:moveTo>
                <a:lnTo>
                  <a:pt x="1612144" y="24099"/>
                </a:lnTo>
                <a:lnTo>
                  <a:pt x="1612144" y="45368"/>
                </a:lnTo>
                <a:lnTo>
                  <a:pt x="1638233" y="45368"/>
                </a:lnTo>
                <a:lnTo>
                  <a:pt x="1638233" y="24099"/>
                </a:lnTo>
                <a:lnTo>
                  <a:pt x="1647244" y="24099"/>
                </a:lnTo>
                <a:lnTo>
                  <a:pt x="1647244" y="76905"/>
                </a:lnTo>
                <a:lnTo>
                  <a:pt x="1638233" y="76905"/>
                </a:lnTo>
                <a:lnTo>
                  <a:pt x="1638233" y="53540"/>
                </a:lnTo>
                <a:lnTo>
                  <a:pt x="1612144" y="53540"/>
                </a:lnTo>
                <a:lnTo>
                  <a:pt x="1612144" y="76905"/>
                </a:lnTo>
                <a:lnTo>
                  <a:pt x="1603133" y="76905"/>
                </a:lnTo>
                <a:close/>
                <a:moveTo>
                  <a:pt x="1555509" y="24099"/>
                </a:moveTo>
                <a:lnTo>
                  <a:pt x="1564519" y="24099"/>
                </a:lnTo>
                <a:lnTo>
                  <a:pt x="1564519" y="41177"/>
                </a:lnTo>
                <a:lnTo>
                  <a:pt x="1576359" y="41177"/>
                </a:lnTo>
                <a:cubicBezTo>
                  <a:pt x="1582036" y="41273"/>
                  <a:pt x="1586528" y="42941"/>
                  <a:pt x="1589835" y="46180"/>
                </a:cubicBezTo>
                <a:cubicBezTo>
                  <a:pt x="1593142" y="49419"/>
                  <a:pt x="1594832" y="53654"/>
                  <a:pt x="1594904" y="58884"/>
                </a:cubicBezTo>
                <a:cubicBezTo>
                  <a:pt x="1594834" y="64127"/>
                  <a:pt x="1593140" y="68414"/>
                  <a:pt x="1589822" y="71745"/>
                </a:cubicBezTo>
                <a:cubicBezTo>
                  <a:pt x="1586504" y="75076"/>
                  <a:pt x="1581982" y="76796"/>
                  <a:pt x="1576254" y="76905"/>
                </a:cubicBezTo>
                <a:lnTo>
                  <a:pt x="1555509" y="76905"/>
                </a:lnTo>
                <a:close/>
                <a:moveTo>
                  <a:pt x="1505483" y="24099"/>
                </a:moveTo>
                <a:lnTo>
                  <a:pt x="1541945" y="24099"/>
                </a:lnTo>
                <a:lnTo>
                  <a:pt x="1541945" y="76905"/>
                </a:lnTo>
                <a:lnTo>
                  <a:pt x="1532934" y="76905"/>
                </a:lnTo>
                <a:lnTo>
                  <a:pt x="1532934" y="32166"/>
                </a:lnTo>
                <a:lnTo>
                  <a:pt x="1513551" y="32166"/>
                </a:lnTo>
                <a:lnTo>
                  <a:pt x="1511455" y="57103"/>
                </a:lnTo>
                <a:cubicBezTo>
                  <a:pt x="1510923" y="64217"/>
                  <a:pt x="1509316" y="69346"/>
                  <a:pt x="1506636" y="72492"/>
                </a:cubicBezTo>
                <a:cubicBezTo>
                  <a:pt x="1503955" y="75637"/>
                  <a:pt x="1499939" y="77178"/>
                  <a:pt x="1494587" y="77115"/>
                </a:cubicBezTo>
                <a:lnTo>
                  <a:pt x="1492072" y="77115"/>
                </a:lnTo>
                <a:lnTo>
                  <a:pt x="1492072" y="68942"/>
                </a:lnTo>
                <a:lnTo>
                  <a:pt x="1493539" y="68942"/>
                </a:lnTo>
                <a:cubicBezTo>
                  <a:pt x="1496765" y="68993"/>
                  <a:pt x="1499035" y="68054"/>
                  <a:pt x="1500349" y="66127"/>
                </a:cubicBezTo>
                <a:cubicBezTo>
                  <a:pt x="1501663" y="64199"/>
                  <a:pt x="1502467" y="60982"/>
                  <a:pt x="1502759" y="56474"/>
                </a:cubicBezTo>
                <a:close/>
                <a:moveTo>
                  <a:pt x="1384059" y="24099"/>
                </a:moveTo>
                <a:lnTo>
                  <a:pt x="1392964" y="24099"/>
                </a:lnTo>
                <a:lnTo>
                  <a:pt x="1392964" y="62970"/>
                </a:lnTo>
                <a:lnTo>
                  <a:pt x="1419892" y="24099"/>
                </a:lnTo>
                <a:lnTo>
                  <a:pt x="1428797" y="24099"/>
                </a:lnTo>
                <a:lnTo>
                  <a:pt x="1428797" y="76905"/>
                </a:lnTo>
                <a:lnTo>
                  <a:pt x="1419892" y="76905"/>
                </a:lnTo>
                <a:lnTo>
                  <a:pt x="1419892" y="38034"/>
                </a:lnTo>
                <a:lnTo>
                  <a:pt x="1392964" y="76905"/>
                </a:lnTo>
                <a:lnTo>
                  <a:pt x="1384059" y="76905"/>
                </a:lnTo>
                <a:close/>
                <a:moveTo>
                  <a:pt x="1326909" y="24099"/>
                </a:moveTo>
                <a:lnTo>
                  <a:pt x="1335919" y="24099"/>
                </a:lnTo>
                <a:lnTo>
                  <a:pt x="1335919" y="68733"/>
                </a:lnTo>
                <a:lnTo>
                  <a:pt x="1361379" y="68733"/>
                </a:lnTo>
                <a:lnTo>
                  <a:pt x="1361379" y="24099"/>
                </a:lnTo>
                <a:lnTo>
                  <a:pt x="1370390" y="24099"/>
                </a:lnTo>
                <a:lnTo>
                  <a:pt x="1370390" y="68733"/>
                </a:lnTo>
                <a:lnTo>
                  <a:pt x="1378144" y="68733"/>
                </a:lnTo>
                <a:lnTo>
                  <a:pt x="1378144" y="90316"/>
                </a:lnTo>
                <a:lnTo>
                  <a:pt x="1369447" y="90316"/>
                </a:lnTo>
                <a:lnTo>
                  <a:pt x="1369447" y="76905"/>
                </a:lnTo>
                <a:lnTo>
                  <a:pt x="1326909" y="76905"/>
                </a:lnTo>
                <a:close/>
                <a:moveTo>
                  <a:pt x="1269759" y="24099"/>
                </a:moveTo>
                <a:lnTo>
                  <a:pt x="1278769" y="24099"/>
                </a:lnTo>
                <a:lnTo>
                  <a:pt x="1278769" y="45368"/>
                </a:lnTo>
                <a:lnTo>
                  <a:pt x="1304858" y="45368"/>
                </a:lnTo>
                <a:lnTo>
                  <a:pt x="1304858" y="24099"/>
                </a:lnTo>
                <a:lnTo>
                  <a:pt x="1313869" y="24099"/>
                </a:lnTo>
                <a:lnTo>
                  <a:pt x="1313869" y="76905"/>
                </a:lnTo>
                <a:lnTo>
                  <a:pt x="1304858" y="76905"/>
                </a:lnTo>
                <a:lnTo>
                  <a:pt x="1304858" y="53540"/>
                </a:lnTo>
                <a:lnTo>
                  <a:pt x="1278769" y="53540"/>
                </a:lnTo>
                <a:lnTo>
                  <a:pt x="1278769" y="76905"/>
                </a:lnTo>
                <a:lnTo>
                  <a:pt x="1269759" y="76905"/>
                </a:lnTo>
                <a:close/>
                <a:moveTo>
                  <a:pt x="1152534" y="24099"/>
                </a:moveTo>
                <a:lnTo>
                  <a:pt x="1190463" y="24099"/>
                </a:lnTo>
                <a:lnTo>
                  <a:pt x="1190463" y="68733"/>
                </a:lnTo>
                <a:lnTo>
                  <a:pt x="1198216" y="68733"/>
                </a:lnTo>
                <a:lnTo>
                  <a:pt x="1198216" y="90316"/>
                </a:lnTo>
                <a:lnTo>
                  <a:pt x="1189520" y="90316"/>
                </a:lnTo>
                <a:lnTo>
                  <a:pt x="1189520" y="76905"/>
                </a:lnTo>
                <a:lnTo>
                  <a:pt x="1148343" y="76905"/>
                </a:lnTo>
                <a:lnTo>
                  <a:pt x="1148343" y="90316"/>
                </a:lnTo>
                <a:lnTo>
                  <a:pt x="1139647" y="90316"/>
                </a:lnTo>
                <a:lnTo>
                  <a:pt x="1139647" y="68733"/>
                </a:lnTo>
                <a:lnTo>
                  <a:pt x="1144152" y="68733"/>
                </a:lnTo>
                <a:cubicBezTo>
                  <a:pt x="1145881" y="67624"/>
                  <a:pt x="1147269" y="65467"/>
                  <a:pt x="1148317" y="62263"/>
                </a:cubicBezTo>
                <a:cubicBezTo>
                  <a:pt x="1149365" y="59059"/>
                  <a:pt x="1150072" y="55173"/>
                  <a:pt x="1150439" y="50607"/>
                </a:cubicBezTo>
                <a:close/>
                <a:moveTo>
                  <a:pt x="1088783" y="24099"/>
                </a:moveTo>
                <a:lnTo>
                  <a:pt x="1097689" y="24099"/>
                </a:lnTo>
                <a:lnTo>
                  <a:pt x="1097689" y="62970"/>
                </a:lnTo>
                <a:lnTo>
                  <a:pt x="1124617" y="24099"/>
                </a:lnTo>
                <a:lnTo>
                  <a:pt x="1133522" y="24099"/>
                </a:lnTo>
                <a:lnTo>
                  <a:pt x="1133522" y="76905"/>
                </a:lnTo>
                <a:lnTo>
                  <a:pt x="1124617" y="76905"/>
                </a:lnTo>
                <a:lnTo>
                  <a:pt x="1124617" y="38034"/>
                </a:lnTo>
                <a:lnTo>
                  <a:pt x="1097689" y="76905"/>
                </a:lnTo>
                <a:lnTo>
                  <a:pt x="1088783" y="76905"/>
                </a:lnTo>
                <a:close/>
                <a:moveTo>
                  <a:pt x="955434" y="24099"/>
                </a:moveTo>
                <a:lnTo>
                  <a:pt x="964444" y="24099"/>
                </a:lnTo>
                <a:lnTo>
                  <a:pt x="964444" y="45368"/>
                </a:lnTo>
                <a:lnTo>
                  <a:pt x="990533" y="45368"/>
                </a:lnTo>
                <a:lnTo>
                  <a:pt x="990533" y="24099"/>
                </a:lnTo>
                <a:lnTo>
                  <a:pt x="999544" y="24099"/>
                </a:lnTo>
                <a:lnTo>
                  <a:pt x="999544" y="76905"/>
                </a:lnTo>
                <a:lnTo>
                  <a:pt x="990533" y="76905"/>
                </a:lnTo>
                <a:lnTo>
                  <a:pt x="990533" y="53540"/>
                </a:lnTo>
                <a:lnTo>
                  <a:pt x="964444" y="53540"/>
                </a:lnTo>
                <a:lnTo>
                  <a:pt x="964444" y="76905"/>
                </a:lnTo>
                <a:lnTo>
                  <a:pt x="955434" y="76905"/>
                </a:lnTo>
                <a:close/>
                <a:moveTo>
                  <a:pt x="40443" y="23260"/>
                </a:moveTo>
                <a:cubicBezTo>
                  <a:pt x="44285" y="23313"/>
                  <a:pt x="47544" y="24081"/>
                  <a:pt x="50218" y="25565"/>
                </a:cubicBezTo>
                <a:cubicBezTo>
                  <a:pt x="52892" y="27050"/>
                  <a:pt x="54979" y="28936"/>
                  <a:pt x="56477" y="31223"/>
                </a:cubicBezTo>
                <a:cubicBezTo>
                  <a:pt x="57976" y="33511"/>
                  <a:pt x="58883" y="35886"/>
                  <a:pt x="59197" y="38348"/>
                </a:cubicBezTo>
                <a:lnTo>
                  <a:pt x="50920" y="38348"/>
                </a:lnTo>
                <a:cubicBezTo>
                  <a:pt x="50372" y="36438"/>
                  <a:pt x="49268" y="34757"/>
                  <a:pt x="47607" y="33306"/>
                </a:cubicBezTo>
                <a:cubicBezTo>
                  <a:pt x="45946" y="31854"/>
                  <a:pt x="43558" y="31090"/>
                  <a:pt x="40443" y="31014"/>
                </a:cubicBezTo>
                <a:cubicBezTo>
                  <a:pt x="36824" y="31047"/>
                  <a:pt x="33925" y="32369"/>
                  <a:pt x="31746" y="34982"/>
                </a:cubicBezTo>
                <a:cubicBezTo>
                  <a:pt x="29568" y="37595"/>
                  <a:pt x="28450" y="41301"/>
                  <a:pt x="28394" y="46101"/>
                </a:cubicBezTo>
                <a:cubicBezTo>
                  <a:pt x="28444" y="50847"/>
                  <a:pt x="29548" y="54505"/>
                  <a:pt x="31707" y="57077"/>
                </a:cubicBezTo>
                <a:cubicBezTo>
                  <a:pt x="33866" y="59648"/>
                  <a:pt x="36778" y="60949"/>
                  <a:pt x="40443" y="60979"/>
                </a:cubicBezTo>
                <a:cubicBezTo>
                  <a:pt x="43708" y="60894"/>
                  <a:pt x="46162" y="60095"/>
                  <a:pt x="47803" y="58583"/>
                </a:cubicBezTo>
                <a:cubicBezTo>
                  <a:pt x="49445" y="57070"/>
                  <a:pt x="50484" y="55354"/>
                  <a:pt x="50920" y="53436"/>
                </a:cubicBezTo>
                <a:lnTo>
                  <a:pt x="59197" y="53436"/>
                </a:lnTo>
                <a:cubicBezTo>
                  <a:pt x="58704" y="57598"/>
                  <a:pt x="56783" y="61139"/>
                  <a:pt x="53435" y="64057"/>
                </a:cubicBezTo>
                <a:cubicBezTo>
                  <a:pt x="50086" y="66976"/>
                  <a:pt x="45756" y="68499"/>
                  <a:pt x="40443" y="68628"/>
                </a:cubicBezTo>
                <a:cubicBezTo>
                  <a:pt x="34224" y="68508"/>
                  <a:pt x="29269" y="66391"/>
                  <a:pt x="25578" y="62276"/>
                </a:cubicBezTo>
                <a:cubicBezTo>
                  <a:pt x="21887" y="58161"/>
                  <a:pt x="19996" y="52770"/>
                  <a:pt x="19907" y="46101"/>
                </a:cubicBezTo>
                <a:cubicBezTo>
                  <a:pt x="19990" y="39420"/>
                  <a:pt x="21867" y="33976"/>
                  <a:pt x="25539" y="29770"/>
                </a:cubicBezTo>
                <a:cubicBezTo>
                  <a:pt x="29210" y="25563"/>
                  <a:pt x="34178" y="23394"/>
                  <a:pt x="40443" y="23260"/>
                </a:cubicBezTo>
                <a:close/>
                <a:moveTo>
                  <a:pt x="6358747" y="22946"/>
                </a:moveTo>
                <a:cubicBezTo>
                  <a:pt x="6365850" y="23033"/>
                  <a:pt x="6371447" y="25347"/>
                  <a:pt x="6375537" y="29887"/>
                </a:cubicBezTo>
                <a:cubicBezTo>
                  <a:pt x="6379627" y="34428"/>
                  <a:pt x="6381714" y="40671"/>
                  <a:pt x="6381797" y="48616"/>
                </a:cubicBezTo>
                <a:lnTo>
                  <a:pt x="6381797" y="53226"/>
                </a:lnTo>
                <a:lnTo>
                  <a:pt x="6343345" y="53226"/>
                </a:lnTo>
                <a:lnTo>
                  <a:pt x="6343345" y="53436"/>
                </a:lnTo>
                <a:cubicBezTo>
                  <a:pt x="6343413" y="58251"/>
                  <a:pt x="6344901" y="62189"/>
                  <a:pt x="6347811" y="65249"/>
                </a:cubicBezTo>
                <a:cubicBezTo>
                  <a:pt x="6350720" y="68309"/>
                  <a:pt x="6354645" y="69890"/>
                  <a:pt x="6359585" y="69990"/>
                </a:cubicBezTo>
                <a:cubicBezTo>
                  <a:pt x="6363255" y="69881"/>
                  <a:pt x="6366131" y="69104"/>
                  <a:pt x="6368216" y="67659"/>
                </a:cubicBezTo>
                <a:cubicBezTo>
                  <a:pt x="6370301" y="66214"/>
                  <a:pt x="6371580" y="64756"/>
                  <a:pt x="6372053" y="63284"/>
                </a:cubicBezTo>
                <a:lnTo>
                  <a:pt x="6381169" y="63284"/>
                </a:lnTo>
                <a:cubicBezTo>
                  <a:pt x="6380726" y="65413"/>
                  <a:pt x="6379667" y="67605"/>
                  <a:pt x="6377990" y="69862"/>
                </a:cubicBezTo>
                <a:cubicBezTo>
                  <a:pt x="6376314" y="72119"/>
                  <a:pt x="6373951" y="74032"/>
                  <a:pt x="6370901" y="75601"/>
                </a:cubicBezTo>
                <a:cubicBezTo>
                  <a:pt x="6367851" y="77171"/>
                  <a:pt x="6364044" y="77990"/>
                  <a:pt x="6359480" y="78058"/>
                </a:cubicBezTo>
                <a:cubicBezTo>
                  <a:pt x="6351723" y="77970"/>
                  <a:pt x="6345549" y="75500"/>
                  <a:pt x="6340961" y="70645"/>
                </a:cubicBezTo>
                <a:cubicBezTo>
                  <a:pt x="6336373" y="65790"/>
                  <a:pt x="6334024" y="59076"/>
                  <a:pt x="6333915" y="50502"/>
                </a:cubicBezTo>
                <a:cubicBezTo>
                  <a:pt x="6334046" y="41882"/>
                  <a:pt x="6336377" y="35155"/>
                  <a:pt x="6340909" y="30320"/>
                </a:cubicBezTo>
                <a:cubicBezTo>
                  <a:pt x="6345440" y="25485"/>
                  <a:pt x="6351386" y="23027"/>
                  <a:pt x="6358747" y="22946"/>
                </a:cubicBezTo>
                <a:close/>
                <a:moveTo>
                  <a:pt x="6139672" y="22946"/>
                </a:moveTo>
                <a:cubicBezTo>
                  <a:pt x="6146775" y="23033"/>
                  <a:pt x="6152372" y="25347"/>
                  <a:pt x="6156462" y="29887"/>
                </a:cubicBezTo>
                <a:cubicBezTo>
                  <a:pt x="6160552" y="34428"/>
                  <a:pt x="6162639" y="40671"/>
                  <a:pt x="6162723" y="48616"/>
                </a:cubicBezTo>
                <a:lnTo>
                  <a:pt x="6162723" y="53226"/>
                </a:lnTo>
                <a:lnTo>
                  <a:pt x="6124270" y="53226"/>
                </a:lnTo>
                <a:lnTo>
                  <a:pt x="6124270" y="53436"/>
                </a:lnTo>
                <a:cubicBezTo>
                  <a:pt x="6124338" y="58251"/>
                  <a:pt x="6125826" y="62189"/>
                  <a:pt x="6128736" y="65249"/>
                </a:cubicBezTo>
                <a:cubicBezTo>
                  <a:pt x="6131645" y="68309"/>
                  <a:pt x="6135570" y="69890"/>
                  <a:pt x="6140510" y="69990"/>
                </a:cubicBezTo>
                <a:cubicBezTo>
                  <a:pt x="6144180" y="69881"/>
                  <a:pt x="6147056" y="69104"/>
                  <a:pt x="6149141" y="67659"/>
                </a:cubicBezTo>
                <a:cubicBezTo>
                  <a:pt x="6151226" y="66214"/>
                  <a:pt x="6152505" y="64756"/>
                  <a:pt x="6152978" y="63284"/>
                </a:cubicBezTo>
                <a:lnTo>
                  <a:pt x="6162094" y="63284"/>
                </a:lnTo>
                <a:cubicBezTo>
                  <a:pt x="6161651" y="65413"/>
                  <a:pt x="6160592" y="67605"/>
                  <a:pt x="6158915" y="69862"/>
                </a:cubicBezTo>
                <a:cubicBezTo>
                  <a:pt x="6157239" y="72119"/>
                  <a:pt x="6154876" y="74032"/>
                  <a:pt x="6151826" y="75601"/>
                </a:cubicBezTo>
                <a:cubicBezTo>
                  <a:pt x="6148775" y="77171"/>
                  <a:pt x="6144969" y="77990"/>
                  <a:pt x="6140405" y="78058"/>
                </a:cubicBezTo>
                <a:cubicBezTo>
                  <a:pt x="6132648" y="77970"/>
                  <a:pt x="6126474" y="75500"/>
                  <a:pt x="6121886" y="70645"/>
                </a:cubicBezTo>
                <a:cubicBezTo>
                  <a:pt x="6117298" y="65790"/>
                  <a:pt x="6114949" y="59076"/>
                  <a:pt x="6114840" y="50502"/>
                </a:cubicBezTo>
                <a:cubicBezTo>
                  <a:pt x="6114971" y="41882"/>
                  <a:pt x="6117303" y="35155"/>
                  <a:pt x="6121834" y="30320"/>
                </a:cubicBezTo>
                <a:cubicBezTo>
                  <a:pt x="6126366" y="25485"/>
                  <a:pt x="6132312" y="23027"/>
                  <a:pt x="6139672" y="22946"/>
                </a:cubicBezTo>
                <a:close/>
                <a:moveTo>
                  <a:pt x="6023486" y="22946"/>
                </a:moveTo>
                <a:cubicBezTo>
                  <a:pt x="6029755" y="22996"/>
                  <a:pt x="6034740" y="24677"/>
                  <a:pt x="6038442" y="27988"/>
                </a:cubicBezTo>
                <a:cubicBezTo>
                  <a:pt x="6042145" y="31300"/>
                  <a:pt x="6044039" y="35940"/>
                  <a:pt x="6044126" y="41910"/>
                </a:cubicBezTo>
                <a:lnTo>
                  <a:pt x="6044126" y="76905"/>
                </a:lnTo>
                <a:lnTo>
                  <a:pt x="6035640" y="76905"/>
                </a:lnTo>
                <a:lnTo>
                  <a:pt x="6035640" y="70619"/>
                </a:lnTo>
                <a:cubicBezTo>
                  <a:pt x="6033610" y="73083"/>
                  <a:pt x="6031121" y="74939"/>
                  <a:pt x="6028174" y="76185"/>
                </a:cubicBezTo>
                <a:cubicBezTo>
                  <a:pt x="6025228" y="77431"/>
                  <a:pt x="6022059" y="78056"/>
                  <a:pt x="6018666" y="78058"/>
                </a:cubicBezTo>
                <a:cubicBezTo>
                  <a:pt x="6013414" y="78010"/>
                  <a:pt x="6009092" y="76560"/>
                  <a:pt x="6005700" y="73710"/>
                </a:cubicBezTo>
                <a:cubicBezTo>
                  <a:pt x="6002308" y="70859"/>
                  <a:pt x="6000553" y="66895"/>
                  <a:pt x="6000435" y="61818"/>
                </a:cubicBezTo>
                <a:cubicBezTo>
                  <a:pt x="6000494" y="56690"/>
                  <a:pt x="6002341" y="52696"/>
                  <a:pt x="6005975" y="49834"/>
                </a:cubicBezTo>
                <a:cubicBezTo>
                  <a:pt x="6009610" y="46972"/>
                  <a:pt x="6014678" y="45519"/>
                  <a:pt x="6021181" y="45473"/>
                </a:cubicBezTo>
                <a:lnTo>
                  <a:pt x="6035221" y="45473"/>
                </a:lnTo>
                <a:lnTo>
                  <a:pt x="6035221" y="41910"/>
                </a:lnTo>
                <a:cubicBezTo>
                  <a:pt x="6035148" y="38243"/>
                  <a:pt x="6034009" y="35493"/>
                  <a:pt x="6031802" y="33659"/>
                </a:cubicBezTo>
                <a:cubicBezTo>
                  <a:pt x="6029596" y="31826"/>
                  <a:pt x="6026754" y="30909"/>
                  <a:pt x="6023276" y="30909"/>
                </a:cubicBezTo>
                <a:cubicBezTo>
                  <a:pt x="6019837" y="30959"/>
                  <a:pt x="6017129" y="31645"/>
                  <a:pt x="6015156" y="32965"/>
                </a:cubicBezTo>
                <a:cubicBezTo>
                  <a:pt x="6013183" y="34286"/>
                  <a:pt x="6011838" y="35940"/>
                  <a:pt x="6011123" y="37929"/>
                </a:cubicBezTo>
                <a:lnTo>
                  <a:pt x="6002426" y="37929"/>
                </a:lnTo>
                <a:cubicBezTo>
                  <a:pt x="6003284" y="33729"/>
                  <a:pt x="6005497" y="30211"/>
                  <a:pt x="6009066" y="27373"/>
                </a:cubicBezTo>
                <a:cubicBezTo>
                  <a:pt x="6012635" y="24535"/>
                  <a:pt x="6017442" y="23060"/>
                  <a:pt x="6023486" y="22946"/>
                </a:cubicBezTo>
                <a:close/>
                <a:moveTo>
                  <a:pt x="5694949" y="22946"/>
                </a:moveTo>
                <a:cubicBezTo>
                  <a:pt x="5702636" y="23092"/>
                  <a:pt x="5708690" y="25681"/>
                  <a:pt x="5713115" y="30713"/>
                </a:cubicBezTo>
                <a:cubicBezTo>
                  <a:pt x="5717539" y="35744"/>
                  <a:pt x="5719796" y="42340"/>
                  <a:pt x="5719886" y="50502"/>
                </a:cubicBezTo>
                <a:cubicBezTo>
                  <a:pt x="5719796" y="58663"/>
                  <a:pt x="5717539" y="65260"/>
                  <a:pt x="5713115" y="70291"/>
                </a:cubicBezTo>
                <a:cubicBezTo>
                  <a:pt x="5708690" y="75323"/>
                  <a:pt x="5702636" y="77912"/>
                  <a:pt x="5694949" y="78058"/>
                </a:cubicBezTo>
                <a:cubicBezTo>
                  <a:pt x="5687943" y="77940"/>
                  <a:pt x="5682233" y="75661"/>
                  <a:pt x="5677819" y="71221"/>
                </a:cubicBezTo>
                <a:cubicBezTo>
                  <a:pt x="5673405" y="66781"/>
                  <a:pt x="5670838" y="60888"/>
                  <a:pt x="5670118" y="53540"/>
                </a:cubicBezTo>
                <a:lnTo>
                  <a:pt x="5660269" y="53540"/>
                </a:lnTo>
                <a:lnTo>
                  <a:pt x="5660269" y="76905"/>
                </a:lnTo>
                <a:lnTo>
                  <a:pt x="5651258" y="76905"/>
                </a:lnTo>
                <a:lnTo>
                  <a:pt x="5651258" y="24099"/>
                </a:lnTo>
                <a:lnTo>
                  <a:pt x="5660269" y="24099"/>
                </a:lnTo>
                <a:lnTo>
                  <a:pt x="5660269" y="45368"/>
                </a:lnTo>
                <a:lnTo>
                  <a:pt x="5670328" y="45368"/>
                </a:lnTo>
                <a:cubicBezTo>
                  <a:pt x="5671406" y="38612"/>
                  <a:pt x="5674121" y="33212"/>
                  <a:pt x="5678474" y="29167"/>
                </a:cubicBezTo>
                <a:cubicBezTo>
                  <a:pt x="5682826" y="25122"/>
                  <a:pt x="5688318" y="23049"/>
                  <a:pt x="5694949" y="22946"/>
                </a:cubicBezTo>
                <a:close/>
                <a:moveTo>
                  <a:pt x="5520651" y="22946"/>
                </a:moveTo>
                <a:cubicBezTo>
                  <a:pt x="5525326" y="23013"/>
                  <a:pt x="5529261" y="23950"/>
                  <a:pt x="5532456" y="25756"/>
                </a:cubicBezTo>
                <a:cubicBezTo>
                  <a:pt x="5535652" y="27561"/>
                  <a:pt x="5538143" y="29833"/>
                  <a:pt x="5539930" y="32570"/>
                </a:cubicBezTo>
                <a:cubicBezTo>
                  <a:pt x="5541717" y="35307"/>
                  <a:pt x="5542834" y="38106"/>
                  <a:pt x="5543283" y="40967"/>
                </a:cubicBezTo>
                <a:lnTo>
                  <a:pt x="5534272" y="40967"/>
                </a:lnTo>
                <a:cubicBezTo>
                  <a:pt x="5533633" y="38632"/>
                  <a:pt x="5532240" y="36440"/>
                  <a:pt x="5530094" y="34393"/>
                </a:cubicBezTo>
                <a:cubicBezTo>
                  <a:pt x="5527949" y="32345"/>
                  <a:pt x="5524801" y="31254"/>
                  <a:pt x="5520651" y="31119"/>
                </a:cubicBezTo>
                <a:cubicBezTo>
                  <a:pt x="5515779" y="31212"/>
                  <a:pt x="5511955" y="33015"/>
                  <a:pt x="5509178" y="36528"/>
                </a:cubicBezTo>
                <a:cubicBezTo>
                  <a:pt x="5506402" y="40040"/>
                  <a:pt x="5504988" y="44698"/>
                  <a:pt x="5504935" y="50502"/>
                </a:cubicBezTo>
                <a:cubicBezTo>
                  <a:pt x="5504998" y="56352"/>
                  <a:pt x="5506443" y="61023"/>
                  <a:pt x="5509270" y="64516"/>
                </a:cubicBezTo>
                <a:cubicBezTo>
                  <a:pt x="5512097" y="68008"/>
                  <a:pt x="5515926" y="69798"/>
                  <a:pt x="5520757" y="69885"/>
                </a:cubicBezTo>
                <a:cubicBezTo>
                  <a:pt x="5525098" y="69748"/>
                  <a:pt x="5528307" y="68635"/>
                  <a:pt x="5530383" y="66546"/>
                </a:cubicBezTo>
                <a:cubicBezTo>
                  <a:pt x="5532458" y="64457"/>
                  <a:pt x="5533755" y="62217"/>
                  <a:pt x="5534272" y="59827"/>
                </a:cubicBezTo>
                <a:lnTo>
                  <a:pt x="5543283" y="59827"/>
                </a:lnTo>
                <a:cubicBezTo>
                  <a:pt x="5542654" y="64712"/>
                  <a:pt x="5540375" y="68929"/>
                  <a:pt x="5536446" y="72478"/>
                </a:cubicBezTo>
                <a:cubicBezTo>
                  <a:pt x="5532517" y="76028"/>
                  <a:pt x="5527252" y="77888"/>
                  <a:pt x="5520651" y="78058"/>
                </a:cubicBezTo>
                <a:cubicBezTo>
                  <a:pt x="5513058" y="77918"/>
                  <a:pt x="5507028" y="75342"/>
                  <a:pt x="5502565" y="70331"/>
                </a:cubicBezTo>
                <a:cubicBezTo>
                  <a:pt x="5498101" y="65319"/>
                  <a:pt x="5495817" y="58709"/>
                  <a:pt x="5495715" y="50502"/>
                </a:cubicBezTo>
                <a:cubicBezTo>
                  <a:pt x="5495805" y="42432"/>
                  <a:pt x="5498061" y="35862"/>
                  <a:pt x="5502486" y="30791"/>
                </a:cubicBezTo>
                <a:cubicBezTo>
                  <a:pt x="5506911" y="25720"/>
                  <a:pt x="5512966" y="23105"/>
                  <a:pt x="5520651" y="22946"/>
                </a:cubicBezTo>
                <a:close/>
                <a:moveTo>
                  <a:pt x="5463921" y="22946"/>
                </a:moveTo>
                <a:cubicBezTo>
                  <a:pt x="5471715" y="23092"/>
                  <a:pt x="5477867" y="25681"/>
                  <a:pt x="5482374" y="30713"/>
                </a:cubicBezTo>
                <a:cubicBezTo>
                  <a:pt x="5486882" y="35744"/>
                  <a:pt x="5489183" y="42340"/>
                  <a:pt x="5489276" y="50502"/>
                </a:cubicBezTo>
                <a:cubicBezTo>
                  <a:pt x="5489183" y="58663"/>
                  <a:pt x="5486882" y="65260"/>
                  <a:pt x="5482374" y="70291"/>
                </a:cubicBezTo>
                <a:cubicBezTo>
                  <a:pt x="5477867" y="75323"/>
                  <a:pt x="5471715" y="77912"/>
                  <a:pt x="5463921" y="78058"/>
                </a:cubicBezTo>
                <a:cubicBezTo>
                  <a:pt x="5456126" y="77912"/>
                  <a:pt x="5449975" y="75323"/>
                  <a:pt x="5445467" y="70291"/>
                </a:cubicBezTo>
                <a:cubicBezTo>
                  <a:pt x="5440960" y="65260"/>
                  <a:pt x="5438659" y="58663"/>
                  <a:pt x="5438565" y="50502"/>
                </a:cubicBezTo>
                <a:cubicBezTo>
                  <a:pt x="5438659" y="42340"/>
                  <a:pt x="5440960" y="35744"/>
                  <a:pt x="5445467" y="30713"/>
                </a:cubicBezTo>
                <a:cubicBezTo>
                  <a:pt x="5449975" y="25681"/>
                  <a:pt x="5456126" y="23092"/>
                  <a:pt x="5463921" y="22946"/>
                </a:cubicBezTo>
                <a:close/>
                <a:moveTo>
                  <a:pt x="5291947" y="22946"/>
                </a:moveTo>
                <a:cubicBezTo>
                  <a:pt x="5299050" y="23033"/>
                  <a:pt x="5304647" y="25347"/>
                  <a:pt x="5308737" y="29887"/>
                </a:cubicBezTo>
                <a:cubicBezTo>
                  <a:pt x="5312827" y="34428"/>
                  <a:pt x="5314914" y="40671"/>
                  <a:pt x="5314997" y="48616"/>
                </a:cubicBezTo>
                <a:lnTo>
                  <a:pt x="5314997" y="53226"/>
                </a:lnTo>
                <a:lnTo>
                  <a:pt x="5276545" y="53226"/>
                </a:lnTo>
                <a:lnTo>
                  <a:pt x="5276545" y="53436"/>
                </a:lnTo>
                <a:cubicBezTo>
                  <a:pt x="5276612" y="58251"/>
                  <a:pt x="5278102" y="62189"/>
                  <a:pt x="5281011" y="65249"/>
                </a:cubicBezTo>
                <a:cubicBezTo>
                  <a:pt x="5283920" y="68309"/>
                  <a:pt x="5287845" y="69890"/>
                  <a:pt x="5292785" y="69990"/>
                </a:cubicBezTo>
                <a:cubicBezTo>
                  <a:pt x="5296454" y="69881"/>
                  <a:pt x="5299332" y="69104"/>
                  <a:pt x="5301416" y="67659"/>
                </a:cubicBezTo>
                <a:cubicBezTo>
                  <a:pt x="5303500" y="66214"/>
                  <a:pt x="5304780" y="64756"/>
                  <a:pt x="5305253" y="63284"/>
                </a:cubicBezTo>
                <a:lnTo>
                  <a:pt x="5314369" y="63284"/>
                </a:lnTo>
                <a:cubicBezTo>
                  <a:pt x="5313926" y="65413"/>
                  <a:pt x="5312867" y="67605"/>
                  <a:pt x="5311190" y="69862"/>
                </a:cubicBezTo>
                <a:cubicBezTo>
                  <a:pt x="5309514" y="72119"/>
                  <a:pt x="5307151" y="74032"/>
                  <a:pt x="5304101" y="75601"/>
                </a:cubicBezTo>
                <a:cubicBezTo>
                  <a:pt x="5301050" y="77171"/>
                  <a:pt x="5297243" y="77990"/>
                  <a:pt x="5292680" y="78058"/>
                </a:cubicBezTo>
                <a:cubicBezTo>
                  <a:pt x="5284922" y="77970"/>
                  <a:pt x="5278750" y="75500"/>
                  <a:pt x="5274161" y="70645"/>
                </a:cubicBezTo>
                <a:cubicBezTo>
                  <a:pt x="5269573" y="65790"/>
                  <a:pt x="5267224" y="59076"/>
                  <a:pt x="5267115" y="50502"/>
                </a:cubicBezTo>
                <a:cubicBezTo>
                  <a:pt x="5267246" y="41882"/>
                  <a:pt x="5269578" y="35155"/>
                  <a:pt x="5274109" y="30320"/>
                </a:cubicBezTo>
                <a:cubicBezTo>
                  <a:pt x="5278641" y="25485"/>
                  <a:pt x="5284586" y="23027"/>
                  <a:pt x="5291947" y="22946"/>
                </a:cubicBezTo>
                <a:close/>
                <a:moveTo>
                  <a:pt x="5130127" y="22946"/>
                </a:moveTo>
                <a:cubicBezTo>
                  <a:pt x="5134801" y="23013"/>
                  <a:pt x="5138736" y="23950"/>
                  <a:pt x="5141931" y="25756"/>
                </a:cubicBezTo>
                <a:cubicBezTo>
                  <a:pt x="5145127" y="27561"/>
                  <a:pt x="5147618" y="29833"/>
                  <a:pt x="5149405" y="32570"/>
                </a:cubicBezTo>
                <a:cubicBezTo>
                  <a:pt x="5151192" y="35307"/>
                  <a:pt x="5152309" y="38106"/>
                  <a:pt x="5152758" y="40967"/>
                </a:cubicBezTo>
                <a:lnTo>
                  <a:pt x="5143748" y="40967"/>
                </a:lnTo>
                <a:cubicBezTo>
                  <a:pt x="5143108" y="38632"/>
                  <a:pt x="5141715" y="36440"/>
                  <a:pt x="5139569" y="34393"/>
                </a:cubicBezTo>
                <a:cubicBezTo>
                  <a:pt x="5137424" y="32345"/>
                  <a:pt x="5134276" y="31254"/>
                  <a:pt x="5130127" y="31119"/>
                </a:cubicBezTo>
                <a:cubicBezTo>
                  <a:pt x="5125255" y="31212"/>
                  <a:pt x="5121430" y="33015"/>
                  <a:pt x="5118654" y="36528"/>
                </a:cubicBezTo>
                <a:cubicBezTo>
                  <a:pt x="5115877" y="40040"/>
                  <a:pt x="5114463" y="44698"/>
                  <a:pt x="5114410" y="50502"/>
                </a:cubicBezTo>
                <a:cubicBezTo>
                  <a:pt x="5114473" y="56352"/>
                  <a:pt x="5115918" y="61023"/>
                  <a:pt x="5118746" y="64516"/>
                </a:cubicBezTo>
                <a:cubicBezTo>
                  <a:pt x="5121572" y="68008"/>
                  <a:pt x="5125400" y="69798"/>
                  <a:pt x="5130232" y="69885"/>
                </a:cubicBezTo>
                <a:cubicBezTo>
                  <a:pt x="5134573" y="69748"/>
                  <a:pt x="5137782" y="68635"/>
                  <a:pt x="5139858" y="66546"/>
                </a:cubicBezTo>
                <a:cubicBezTo>
                  <a:pt x="5141933" y="64457"/>
                  <a:pt x="5143230" y="62217"/>
                  <a:pt x="5143748" y="59827"/>
                </a:cubicBezTo>
                <a:lnTo>
                  <a:pt x="5152758" y="59827"/>
                </a:lnTo>
                <a:cubicBezTo>
                  <a:pt x="5152130" y="64712"/>
                  <a:pt x="5149851" y="68929"/>
                  <a:pt x="5145921" y="72478"/>
                </a:cubicBezTo>
                <a:cubicBezTo>
                  <a:pt x="5141992" y="76028"/>
                  <a:pt x="5136728" y="77888"/>
                  <a:pt x="5130127" y="78058"/>
                </a:cubicBezTo>
                <a:cubicBezTo>
                  <a:pt x="5122533" y="77918"/>
                  <a:pt x="5116503" y="75342"/>
                  <a:pt x="5112040" y="70331"/>
                </a:cubicBezTo>
                <a:cubicBezTo>
                  <a:pt x="5107576" y="65319"/>
                  <a:pt x="5105292" y="58709"/>
                  <a:pt x="5105190" y="50502"/>
                </a:cubicBezTo>
                <a:cubicBezTo>
                  <a:pt x="5105280" y="42432"/>
                  <a:pt x="5107536" y="35862"/>
                  <a:pt x="5111962" y="30791"/>
                </a:cubicBezTo>
                <a:cubicBezTo>
                  <a:pt x="5116386" y="25720"/>
                  <a:pt x="5122441" y="23105"/>
                  <a:pt x="5130127" y="22946"/>
                </a:cubicBezTo>
                <a:close/>
                <a:moveTo>
                  <a:pt x="5016246" y="22946"/>
                </a:moveTo>
                <a:cubicBezTo>
                  <a:pt x="5024040" y="23092"/>
                  <a:pt x="5030191" y="25681"/>
                  <a:pt x="5034699" y="30713"/>
                </a:cubicBezTo>
                <a:cubicBezTo>
                  <a:pt x="5039207" y="35744"/>
                  <a:pt x="5041507" y="42340"/>
                  <a:pt x="5041601" y="50502"/>
                </a:cubicBezTo>
                <a:cubicBezTo>
                  <a:pt x="5041507" y="58663"/>
                  <a:pt x="5039207" y="65260"/>
                  <a:pt x="5034699" y="70291"/>
                </a:cubicBezTo>
                <a:cubicBezTo>
                  <a:pt x="5030191" y="75323"/>
                  <a:pt x="5024040" y="77912"/>
                  <a:pt x="5016246" y="78058"/>
                </a:cubicBezTo>
                <a:cubicBezTo>
                  <a:pt x="5008451" y="77912"/>
                  <a:pt x="5002300" y="75323"/>
                  <a:pt x="4997792" y="70291"/>
                </a:cubicBezTo>
                <a:cubicBezTo>
                  <a:pt x="4993284" y="65260"/>
                  <a:pt x="4990984" y="58663"/>
                  <a:pt x="4990890" y="50502"/>
                </a:cubicBezTo>
                <a:cubicBezTo>
                  <a:pt x="4990984" y="42340"/>
                  <a:pt x="4993284" y="35744"/>
                  <a:pt x="4997792" y="30713"/>
                </a:cubicBezTo>
                <a:cubicBezTo>
                  <a:pt x="5002300" y="25681"/>
                  <a:pt x="5008451" y="23092"/>
                  <a:pt x="5016246" y="22946"/>
                </a:cubicBezTo>
                <a:close/>
                <a:moveTo>
                  <a:pt x="4958676" y="22946"/>
                </a:moveTo>
                <a:cubicBezTo>
                  <a:pt x="4963351" y="23013"/>
                  <a:pt x="4967286" y="23950"/>
                  <a:pt x="4970481" y="25756"/>
                </a:cubicBezTo>
                <a:cubicBezTo>
                  <a:pt x="4973677" y="27561"/>
                  <a:pt x="4976168" y="29833"/>
                  <a:pt x="4977955" y="32570"/>
                </a:cubicBezTo>
                <a:cubicBezTo>
                  <a:pt x="4979742" y="35307"/>
                  <a:pt x="4980859" y="38106"/>
                  <a:pt x="4981308" y="40967"/>
                </a:cubicBezTo>
                <a:lnTo>
                  <a:pt x="4972297" y="40967"/>
                </a:lnTo>
                <a:cubicBezTo>
                  <a:pt x="4971658" y="38632"/>
                  <a:pt x="4970265" y="36440"/>
                  <a:pt x="4968119" y="34393"/>
                </a:cubicBezTo>
                <a:cubicBezTo>
                  <a:pt x="4965974" y="32345"/>
                  <a:pt x="4962826" y="31254"/>
                  <a:pt x="4958676" y="31119"/>
                </a:cubicBezTo>
                <a:cubicBezTo>
                  <a:pt x="4953804" y="31212"/>
                  <a:pt x="4949980" y="33015"/>
                  <a:pt x="4947203" y="36528"/>
                </a:cubicBezTo>
                <a:cubicBezTo>
                  <a:pt x="4944427" y="40040"/>
                  <a:pt x="4943013" y="44698"/>
                  <a:pt x="4942960" y="50502"/>
                </a:cubicBezTo>
                <a:cubicBezTo>
                  <a:pt x="4943023" y="56352"/>
                  <a:pt x="4944468" y="61023"/>
                  <a:pt x="4947295" y="64516"/>
                </a:cubicBezTo>
                <a:cubicBezTo>
                  <a:pt x="4950122" y="68008"/>
                  <a:pt x="4953950" y="69798"/>
                  <a:pt x="4958782" y="69885"/>
                </a:cubicBezTo>
                <a:cubicBezTo>
                  <a:pt x="4963123" y="69748"/>
                  <a:pt x="4966331" y="68635"/>
                  <a:pt x="4968408" y="66546"/>
                </a:cubicBezTo>
                <a:cubicBezTo>
                  <a:pt x="4970483" y="64457"/>
                  <a:pt x="4971780" y="62217"/>
                  <a:pt x="4972297" y="59827"/>
                </a:cubicBezTo>
                <a:lnTo>
                  <a:pt x="4981308" y="59827"/>
                </a:lnTo>
                <a:cubicBezTo>
                  <a:pt x="4980679" y="64712"/>
                  <a:pt x="4978400" y="68929"/>
                  <a:pt x="4974471" y="72478"/>
                </a:cubicBezTo>
                <a:cubicBezTo>
                  <a:pt x="4970542" y="76028"/>
                  <a:pt x="4965277" y="77888"/>
                  <a:pt x="4958676" y="78058"/>
                </a:cubicBezTo>
                <a:cubicBezTo>
                  <a:pt x="4951083" y="77918"/>
                  <a:pt x="4945053" y="75342"/>
                  <a:pt x="4940590" y="70331"/>
                </a:cubicBezTo>
                <a:cubicBezTo>
                  <a:pt x="4936126" y="65319"/>
                  <a:pt x="4933842" y="58709"/>
                  <a:pt x="4933740" y="50502"/>
                </a:cubicBezTo>
                <a:cubicBezTo>
                  <a:pt x="4933830" y="42432"/>
                  <a:pt x="4936086" y="35862"/>
                  <a:pt x="4940511" y="30791"/>
                </a:cubicBezTo>
                <a:cubicBezTo>
                  <a:pt x="4944936" y="25720"/>
                  <a:pt x="4950991" y="23105"/>
                  <a:pt x="4958676" y="22946"/>
                </a:cubicBezTo>
                <a:close/>
                <a:moveTo>
                  <a:pt x="4834852" y="22946"/>
                </a:moveTo>
                <a:cubicBezTo>
                  <a:pt x="4839525" y="23013"/>
                  <a:pt x="4843461" y="23950"/>
                  <a:pt x="4846656" y="25756"/>
                </a:cubicBezTo>
                <a:cubicBezTo>
                  <a:pt x="4849852" y="27561"/>
                  <a:pt x="4852343" y="29833"/>
                  <a:pt x="4854130" y="32570"/>
                </a:cubicBezTo>
                <a:cubicBezTo>
                  <a:pt x="4855917" y="35307"/>
                  <a:pt x="4857035" y="38106"/>
                  <a:pt x="4857483" y="40967"/>
                </a:cubicBezTo>
                <a:lnTo>
                  <a:pt x="4848472" y="40967"/>
                </a:lnTo>
                <a:cubicBezTo>
                  <a:pt x="4847833" y="38632"/>
                  <a:pt x="4846440" y="36440"/>
                  <a:pt x="4844294" y="34393"/>
                </a:cubicBezTo>
                <a:cubicBezTo>
                  <a:pt x="4842149" y="32345"/>
                  <a:pt x="4839001" y="31254"/>
                  <a:pt x="4834852" y="31119"/>
                </a:cubicBezTo>
                <a:cubicBezTo>
                  <a:pt x="4829980" y="31212"/>
                  <a:pt x="4826155" y="33015"/>
                  <a:pt x="4823379" y="36528"/>
                </a:cubicBezTo>
                <a:cubicBezTo>
                  <a:pt x="4820602" y="40040"/>
                  <a:pt x="4819188" y="44698"/>
                  <a:pt x="4819135" y="50502"/>
                </a:cubicBezTo>
                <a:cubicBezTo>
                  <a:pt x="4819199" y="56352"/>
                  <a:pt x="4820643" y="61023"/>
                  <a:pt x="4823470" y="64516"/>
                </a:cubicBezTo>
                <a:cubicBezTo>
                  <a:pt x="4826297" y="68008"/>
                  <a:pt x="4830126" y="69798"/>
                  <a:pt x="4834956" y="69885"/>
                </a:cubicBezTo>
                <a:cubicBezTo>
                  <a:pt x="4839298" y="69748"/>
                  <a:pt x="4842507" y="68635"/>
                  <a:pt x="4844582" y="66546"/>
                </a:cubicBezTo>
                <a:cubicBezTo>
                  <a:pt x="4846658" y="64457"/>
                  <a:pt x="4847955" y="62217"/>
                  <a:pt x="4848472" y="59827"/>
                </a:cubicBezTo>
                <a:lnTo>
                  <a:pt x="4857483" y="59827"/>
                </a:lnTo>
                <a:cubicBezTo>
                  <a:pt x="4856854" y="64712"/>
                  <a:pt x="4854575" y="68929"/>
                  <a:pt x="4850646" y="72478"/>
                </a:cubicBezTo>
                <a:cubicBezTo>
                  <a:pt x="4846717" y="76028"/>
                  <a:pt x="4841452" y="77888"/>
                  <a:pt x="4834852" y="78058"/>
                </a:cubicBezTo>
                <a:cubicBezTo>
                  <a:pt x="4827257" y="77918"/>
                  <a:pt x="4821229" y="75342"/>
                  <a:pt x="4816765" y="70331"/>
                </a:cubicBezTo>
                <a:cubicBezTo>
                  <a:pt x="4812301" y="65319"/>
                  <a:pt x="4810018" y="58709"/>
                  <a:pt x="4809915" y="50502"/>
                </a:cubicBezTo>
                <a:cubicBezTo>
                  <a:pt x="4810005" y="42432"/>
                  <a:pt x="4812261" y="35862"/>
                  <a:pt x="4816686" y="30791"/>
                </a:cubicBezTo>
                <a:cubicBezTo>
                  <a:pt x="4821111" y="25720"/>
                  <a:pt x="4827166" y="23105"/>
                  <a:pt x="4834852" y="22946"/>
                </a:cubicBezTo>
                <a:close/>
                <a:moveTo>
                  <a:pt x="4732925" y="22946"/>
                </a:moveTo>
                <a:cubicBezTo>
                  <a:pt x="4740610" y="23092"/>
                  <a:pt x="4746665" y="25681"/>
                  <a:pt x="4751090" y="30713"/>
                </a:cubicBezTo>
                <a:cubicBezTo>
                  <a:pt x="4755514" y="35744"/>
                  <a:pt x="4757771" y="42340"/>
                  <a:pt x="4757861" y="50502"/>
                </a:cubicBezTo>
                <a:cubicBezTo>
                  <a:pt x="4757771" y="58663"/>
                  <a:pt x="4755514" y="65260"/>
                  <a:pt x="4751090" y="70291"/>
                </a:cubicBezTo>
                <a:cubicBezTo>
                  <a:pt x="4746665" y="75323"/>
                  <a:pt x="4740610" y="77912"/>
                  <a:pt x="4732925" y="78058"/>
                </a:cubicBezTo>
                <a:cubicBezTo>
                  <a:pt x="4725918" y="77940"/>
                  <a:pt x="4720208" y="75661"/>
                  <a:pt x="4715794" y="71221"/>
                </a:cubicBezTo>
                <a:cubicBezTo>
                  <a:pt x="4711380" y="66781"/>
                  <a:pt x="4708813" y="60888"/>
                  <a:pt x="4708093" y="53540"/>
                </a:cubicBezTo>
                <a:lnTo>
                  <a:pt x="4698244" y="53540"/>
                </a:lnTo>
                <a:lnTo>
                  <a:pt x="4698244" y="76905"/>
                </a:lnTo>
                <a:lnTo>
                  <a:pt x="4689233" y="76905"/>
                </a:lnTo>
                <a:lnTo>
                  <a:pt x="4689233" y="24099"/>
                </a:lnTo>
                <a:lnTo>
                  <a:pt x="4698244" y="24099"/>
                </a:lnTo>
                <a:lnTo>
                  <a:pt x="4698244" y="45368"/>
                </a:lnTo>
                <a:lnTo>
                  <a:pt x="4708303" y="45368"/>
                </a:lnTo>
                <a:cubicBezTo>
                  <a:pt x="4709381" y="38612"/>
                  <a:pt x="4712096" y="33212"/>
                  <a:pt x="4716449" y="29167"/>
                </a:cubicBezTo>
                <a:cubicBezTo>
                  <a:pt x="4720801" y="25122"/>
                  <a:pt x="4726293" y="23049"/>
                  <a:pt x="4732925" y="22946"/>
                </a:cubicBezTo>
                <a:close/>
                <a:moveTo>
                  <a:pt x="4308986" y="22946"/>
                </a:moveTo>
                <a:cubicBezTo>
                  <a:pt x="4315255" y="22996"/>
                  <a:pt x="4320241" y="24677"/>
                  <a:pt x="4323942" y="27988"/>
                </a:cubicBezTo>
                <a:cubicBezTo>
                  <a:pt x="4327645" y="31300"/>
                  <a:pt x="4329539" y="35940"/>
                  <a:pt x="4329627" y="41910"/>
                </a:cubicBezTo>
                <a:lnTo>
                  <a:pt x="4329627" y="76905"/>
                </a:lnTo>
                <a:lnTo>
                  <a:pt x="4321140" y="76905"/>
                </a:lnTo>
                <a:lnTo>
                  <a:pt x="4321140" y="70619"/>
                </a:lnTo>
                <a:cubicBezTo>
                  <a:pt x="4319110" y="73083"/>
                  <a:pt x="4316621" y="74939"/>
                  <a:pt x="4313674" y="76185"/>
                </a:cubicBezTo>
                <a:cubicBezTo>
                  <a:pt x="4310728" y="77431"/>
                  <a:pt x="4307558" y="78056"/>
                  <a:pt x="4304166" y="78058"/>
                </a:cubicBezTo>
                <a:cubicBezTo>
                  <a:pt x="4298914" y="78010"/>
                  <a:pt x="4294592" y="76560"/>
                  <a:pt x="4291200" y="73710"/>
                </a:cubicBezTo>
                <a:cubicBezTo>
                  <a:pt x="4287808" y="70859"/>
                  <a:pt x="4286053" y="66895"/>
                  <a:pt x="4285935" y="61818"/>
                </a:cubicBezTo>
                <a:cubicBezTo>
                  <a:pt x="4285994" y="56690"/>
                  <a:pt x="4287841" y="52696"/>
                  <a:pt x="4291475" y="49834"/>
                </a:cubicBezTo>
                <a:cubicBezTo>
                  <a:pt x="4295110" y="46972"/>
                  <a:pt x="4300178" y="45519"/>
                  <a:pt x="4306681" y="45473"/>
                </a:cubicBezTo>
                <a:lnTo>
                  <a:pt x="4320721" y="45473"/>
                </a:lnTo>
                <a:lnTo>
                  <a:pt x="4320721" y="41910"/>
                </a:lnTo>
                <a:cubicBezTo>
                  <a:pt x="4320649" y="38243"/>
                  <a:pt x="4319509" y="35493"/>
                  <a:pt x="4317302" y="33659"/>
                </a:cubicBezTo>
                <a:cubicBezTo>
                  <a:pt x="4315096" y="31826"/>
                  <a:pt x="4312254" y="30909"/>
                  <a:pt x="4308776" y="30909"/>
                </a:cubicBezTo>
                <a:cubicBezTo>
                  <a:pt x="4305336" y="30959"/>
                  <a:pt x="4302629" y="31645"/>
                  <a:pt x="4300656" y="32965"/>
                </a:cubicBezTo>
                <a:cubicBezTo>
                  <a:pt x="4298683" y="34286"/>
                  <a:pt x="4297338" y="35940"/>
                  <a:pt x="4296622" y="37929"/>
                </a:cubicBezTo>
                <a:lnTo>
                  <a:pt x="4287926" y="37929"/>
                </a:lnTo>
                <a:cubicBezTo>
                  <a:pt x="4288784" y="33729"/>
                  <a:pt x="4290997" y="30211"/>
                  <a:pt x="4294566" y="27373"/>
                </a:cubicBezTo>
                <a:cubicBezTo>
                  <a:pt x="4298135" y="24535"/>
                  <a:pt x="4302942" y="23060"/>
                  <a:pt x="4308986" y="22946"/>
                </a:cubicBezTo>
                <a:close/>
                <a:moveTo>
                  <a:pt x="4202534" y="22946"/>
                </a:moveTo>
                <a:cubicBezTo>
                  <a:pt x="4207891" y="22992"/>
                  <a:pt x="4212292" y="24341"/>
                  <a:pt x="4215736" y="26993"/>
                </a:cubicBezTo>
                <a:cubicBezTo>
                  <a:pt x="4219180" y="29645"/>
                  <a:pt x="4220962" y="33325"/>
                  <a:pt x="4221080" y="38034"/>
                </a:cubicBezTo>
                <a:cubicBezTo>
                  <a:pt x="4220995" y="41210"/>
                  <a:pt x="4220196" y="43711"/>
                  <a:pt x="4218683" y="45538"/>
                </a:cubicBezTo>
                <a:cubicBezTo>
                  <a:pt x="4217170" y="47365"/>
                  <a:pt x="4215455" y="48636"/>
                  <a:pt x="4213536" y="49349"/>
                </a:cubicBezTo>
                <a:cubicBezTo>
                  <a:pt x="4215638" y="49773"/>
                  <a:pt x="4217747" y="50943"/>
                  <a:pt x="4219862" y="52859"/>
                </a:cubicBezTo>
                <a:cubicBezTo>
                  <a:pt x="4221977" y="54776"/>
                  <a:pt x="4223116" y="57727"/>
                  <a:pt x="4223280" y="61713"/>
                </a:cubicBezTo>
                <a:cubicBezTo>
                  <a:pt x="4223151" y="66794"/>
                  <a:pt x="4221156" y="70776"/>
                  <a:pt x="4217295" y="73657"/>
                </a:cubicBezTo>
                <a:cubicBezTo>
                  <a:pt x="4213433" y="76539"/>
                  <a:pt x="4208478" y="78005"/>
                  <a:pt x="4202430" y="78058"/>
                </a:cubicBezTo>
                <a:cubicBezTo>
                  <a:pt x="4196752" y="78056"/>
                  <a:pt x="4191919" y="76698"/>
                  <a:pt x="4187931" y="73985"/>
                </a:cubicBezTo>
                <a:cubicBezTo>
                  <a:pt x="4183943" y="71271"/>
                  <a:pt x="4181547" y="67216"/>
                  <a:pt x="4180741" y="61818"/>
                </a:cubicBezTo>
                <a:lnTo>
                  <a:pt x="4189647" y="61818"/>
                </a:lnTo>
                <a:cubicBezTo>
                  <a:pt x="4190319" y="64500"/>
                  <a:pt x="4191804" y="66548"/>
                  <a:pt x="4194100" y="67960"/>
                </a:cubicBezTo>
                <a:cubicBezTo>
                  <a:pt x="4196396" y="69372"/>
                  <a:pt x="4199243" y="70084"/>
                  <a:pt x="4202639" y="70095"/>
                </a:cubicBezTo>
                <a:cubicBezTo>
                  <a:pt x="4206195" y="70075"/>
                  <a:pt x="4209011" y="69329"/>
                  <a:pt x="4211087" y="67855"/>
                </a:cubicBezTo>
                <a:cubicBezTo>
                  <a:pt x="4213163" y="66382"/>
                  <a:pt x="4214224" y="64300"/>
                  <a:pt x="4214269" y="61608"/>
                </a:cubicBezTo>
                <a:cubicBezTo>
                  <a:pt x="4214261" y="59039"/>
                  <a:pt x="4213283" y="57105"/>
                  <a:pt x="4211336" y="55806"/>
                </a:cubicBezTo>
                <a:cubicBezTo>
                  <a:pt x="4209389" y="54507"/>
                  <a:pt x="4206525" y="53857"/>
                  <a:pt x="4202744" y="53855"/>
                </a:cubicBezTo>
                <a:lnTo>
                  <a:pt x="4194467" y="53855"/>
                </a:lnTo>
                <a:lnTo>
                  <a:pt x="4194467" y="46101"/>
                </a:lnTo>
                <a:lnTo>
                  <a:pt x="4202220" y="46101"/>
                </a:lnTo>
                <a:cubicBezTo>
                  <a:pt x="4205431" y="46086"/>
                  <a:pt x="4207889" y="45409"/>
                  <a:pt x="4209594" y="44071"/>
                </a:cubicBezTo>
                <a:cubicBezTo>
                  <a:pt x="4211298" y="42733"/>
                  <a:pt x="4212159" y="40826"/>
                  <a:pt x="4212174" y="38348"/>
                </a:cubicBezTo>
                <a:cubicBezTo>
                  <a:pt x="4212139" y="35975"/>
                  <a:pt x="4211239" y="34146"/>
                  <a:pt x="4209476" y="32860"/>
                </a:cubicBezTo>
                <a:cubicBezTo>
                  <a:pt x="4207712" y="31575"/>
                  <a:pt x="4205293" y="30924"/>
                  <a:pt x="4202220" y="30909"/>
                </a:cubicBezTo>
                <a:cubicBezTo>
                  <a:pt x="4198867" y="30959"/>
                  <a:pt x="4196222" y="31671"/>
                  <a:pt x="4194283" y="33044"/>
                </a:cubicBezTo>
                <a:cubicBezTo>
                  <a:pt x="4192345" y="34417"/>
                  <a:pt x="4191114" y="36150"/>
                  <a:pt x="4190590" y="38243"/>
                </a:cubicBezTo>
                <a:lnTo>
                  <a:pt x="4181789" y="38243"/>
                </a:lnTo>
                <a:cubicBezTo>
                  <a:pt x="4182516" y="33205"/>
                  <a:pt x="4184834" y="29399"/>
                  <a:pt x="4188743" y="26823"/>
                </a:cubicBezTo>
                <a:cubicBezTo>
                  <a:pt x="4192653" y="24247"/>
                  <a:pt x="4197250" y="22955"/>
                  <a:pt x="4202534" y="22946"/>
                </a:cubicBezTo>
                <a:close/>
                <a:moveTo>
                  <a:pt x="4129897" y="22946"/>
                </a:moveTo>
                <a:cubicBezTo>
                  <a:pt x="4137000" y="23033"/>
                  <a:pt x="4142596" y="25347"/>
                  <a:pt x="4146687" y="29887"/>
                </a:cubicBezTo>
                <a:cubicBezTo>
                  <a:pt x="4150778" y="34428"/>
                  <a:pt x="4152864" y="40671"/>
                  <a:pt x="4152947" y="48616"/>
                </a:cubicBezTo>
                <a:lnTo>
                  <a:pt x="4152947" y="53226"/>
                </a:lnTo>
                <a:lnTo>
                  <a:pt x="4114495" y="53226"/>
                </a:lnTo>
                <a:lnTo>
                  <a:pt x="4114495" y="53436"/>
                </a:lnTo>
                <a:cubicBezTo>
                  <a:pt x="4114562" y="58251"/>
                  <a:pt x="4116051" y="62189"/>
                  <a:pt x="4118961" y="65249"/>
                </a:cubicBezTo>
                <a:cubicBezTo>
                  <a:pt x="4121870" y="68309"/>
                  <a:pt x="4125795" y="69890"/>
                  <a:pt x="4130735" y="69990"/>
                </a:cubicBezTo>
                <a:cubicBezTo>
                  <a:pt x="4134404" y="69881"/>
                  <a:pt x="4137281" y="69104"/>
                  <a:pt x="4139366" y="67659"/>
                </a:cubicBezTo>
                <a:cubicBezTo>
                  <a:pt x="4141450" y="66214"/>
                  <a:pt x="4142730" y="64756"/>
                  <a:pt x="4143203" y="63284"/>
                </a:cubicBezTo>
                <a:lnTo>
                  <a:pt x="4152318" y="63284"/>
                </a:lnTo>
                <a:cubicBezTo>
                  <a:pt x="4151876" y="65413"/>
                  <a:pt x="4150817" y="67605"/>
                  <a:pt x="4149140" y="69862"/>
                </a:cubicBezTo>
                <a:cubicBezTo>
                  <a:pt x="4147464" y="72119"/>
                  <a:pt x="4145101" y="74032"/>
                  <a:pt x="4142050" y="75601"/>
                </a:cubicBezTo>
                <a:cubicBezTo>
                  <a:pt x="4139000" y="77171"/>
                  <a:pt x="4135194" y="77990"/>
                  <a:pt x="4130630" y="78058"/>
                </a:cubicBezTo>
                <a:cubicBezTo>
                  <a:pt x="4122872" y="77970"/>
                  <a:pt x="4116699" y="75500"/>
                  <a:pt x="4112111" y="70645"/>
                </a:cubicBezTo>
                <a:cubicBezTo>
                  <a:pt x="4107523" y="65790"/>
                  <a:pt x="4105174" y="59076"/>
                  <a:pt x="4105065" y="50502"/>
                </a:cubicBezTo>
                <a:cubicBezTo>
                  <a:pt x="4105196" y="41882"/>
                  <a:pt x="4107527" y="35155"/>
                  <a:pt x="4112059" y="30320"/>
                </a:cubicBezTo>
                <a:cubicBezTo>
                  <a:pt x="4116590" y="25485"/>
                  <a:pt x="4122536" y="23027"/>
                  <a:pt x="4129897" y="22946"/>
                </a:cubicBezTo>
                <a:close/>
                <a:moveTo>
                  <a:pt x="3943693" y="22946"/>
                </a:moveTo>
                <a:cubicBezTo>
                  <a:pt x="3947746" y="22943"/>
                  <a:pt x="3951571" y="23951"/>
                  <a:pt x="3955167" y="25969"/>
                </a:cubicBezTo>
                <a:cubicBezTo>
                  <a:pt x="3958763" y="27988"/>
                  <a:pt x="3961696" y="31036"/>
                  <a:pt x="3963965" y="35116"/>
                </a:cubicBezTo>
                <a:cubicBezTo>
                  <a:pt x="3966233" y="39195"/>
                  <a:pt x="3967404" y="44323"/>
                  <a:pt x="3967476" y="50502"/>
                </a:cubicBezTo>
                <a:cubicBezTo>
                  <a:pt x="3967404" y="56713"/>
                  <a:pt x="3966222" y="61858"/>
                  <a:pt x="3963929" y="65935"/>
                </a:cubicBezTo>
                <a:cubicBezTo>
                  <a:pt x="3961637" y="70012"/>
                  <a:pt x="3958670" y="73053"/>
                  <a:pt x="3955028" y="75058"/>
                </a:cubicBezTo>
                <a:cubicBezTo>
                  <a:pt x="3951385" y="77063"/>
                  <a:pt x="3947502" y="78063"/>
                  <a:pt x="3943378" y="78058"/>
                </a:cubicBezTo>
                <a:cubicBezTo>
                  <a:pt x="3939128" y="77981"/>
                  <a:pt x="3935605" y="77191"/>
                  <a:pt x="3932809" y="75687"/>
                </a:cubicBezTo>
                <a:cubicBezTo>
                  <a:pt x="3930013" y="74183"/>
                  <a:pt x="3927983" y="72424"/>
                  <a:pt x="3926719" y="70409"/>
                </a:cubicBezTo>
                <a:lnTo>
                  <a:pt x="3926719" y="96917"/>
                </a:lnTo>
                <a:lnTo>
                  <a:pt x="3917708" y="96917"/>
                </a:lnTo>
                <a:lnTo>
                  <a:pt x="3917708" y="24099"/>
                </a:lnTo>
                <a:lnTo>
                  <a:pt x="3926405" y="24099"/>
                </a:lnTo>
                <a:lnTo>
                  <a:pt x="3926405" y="31642"/>
                </a:lnTo>
                <a:cubicBezTo>
                  <a:pt x="3927701" y="29309"/>
                  <a:pt x="3929770" y="27296"/>
                  <a:pt x="3932612" y="25605"/>
                </a:cubicBezTo>
                <a:cubicBezTo>
                  <a:pt x="3935454" y="23913"/>
                  <a:pt x="3939148" y="23027"/>
                  <a:pt x="3943693" y="22946"/>
                </a:cubicBezTo>
                <a:close/>
                <a:moveTo>
                  <a:pt x="3880361" y="22946"/>
                </a:moveTo>
                <a:cubicBezTo>
                  <a:pt x="3886630" y="22996"/>
                  <a:pt x="3891615" y="24677"/>
                  <a:pt x="3895318" y="27988"/>
                </a:cubicBezTo>
                <a:cubicBezTo>
                  <a:pt x="3899019" y="31300"/>
                  <a:pt x="3900914" y="35940"/>
                  <a:pt x="3901002" y="41910"/>
                </a:cubicBezTo>
                <a:lnTo>
                  <a:pt x="3901002" y="76905"/>
                </a:lnTo>
                <a:lnTo>
                  <a:pt x="3892515" y="76905"/>
                </a:lnTo>
                <a:lnTo>
                  <a:pt x="3892515" y="70619"/>
                </a:lnTo>
                <a:cubicBezTo>
                  <a:pt x="3890485" y="73083"/>
                  <a:pt x="3887996" y="74939"/>
                  <a:pt x="3885050" y="76185"/>
                </a:cubicBezTo>
                <a:cubicBezTo>
                  <a:pt x="3882103" y="77431"/>
                  <a:pt x="3878933" y="78056"/>
                  <a:pt x="3875541" y="78058"/>
                </a:cubicBezTo>
                <a:cubicBezTo>
                  <a:pt x="3870289" y="78010"/>
                  <a:pt x="3865967" y="76560"/>
                  <a:pt x="3862575" y="73710"/>
                </a:cubicBezTo>
                <a:cubicBezTo>
                  <a:pt x="3859183" y="70859"/>
                  <a:pt x="3857428" y="66895"/>
                  <a:pt x="3857310" y="61818"/>
                </a:cubicBezTo>
                <a:cubicBezTo>
                  <a:pt x="3857369" y="56690"/>
                  <a:pt x="3859216" y="52696"/>
                  <a:pt x="3862850" y="49834"/>
                </a:cubicBezTo>
                <a:cubicBezTo>
                  <a:pt x="3866485" y="46972"/>
                  <a:pt x="3871553" y="45519"/>
                  <a:pt x="3878056" y="45473"/>
                </a:cubicBezTo>
                <a:lnTo>
                  <a:pt x="3892096" y="45473"/>
                </a:lnTo>
                <a:lnTo>
                  <a:pt x="3892096" y="41910"/>
                </a:lnTo>
                <a:cubicBezTo>
                  <a:pt x="3892024" y="38243"/>
                  <a:pt x="3890884" y="35493"/>
                  <a:pt x="3888677" y="33659"/>
                </a:cubicBezTo>
                <a:cubicBezTo>
                  <a:pt x="3886470" y="31826"/>
                  <a:pt x="3883628" y="30909"/>
                  <a:pt x="3880151" y="30909"/>
                </a:cubicBezTo>
                <a:cubicBezTo>
                  <a:pt x="3876711" y="30959"/>
                  <a:pt x="3874004" y="31645"/>
                  <a:pt x="3872031" y="32965"/>
                </a:cubicBezTo>
                <a:cubicBezTo>
                  <a:pt x="3870058" y="34286"/>
                  <a:pt x="3868713" y="35940"/>
                  <a:pt x="3867997" y="37929"/>
                </a:cubicBezTo>
                <a:lnTo>
                  <a:pt x="3859301" y="37929"/>
                </a:lnTo>
                <a:cubicBezTo>
                  <a:pt x="3860159" y="33729"/>
                  <a:pt x="3862372" y="30211"/>
                  <a:pt x="3865941" y="27373"/>
                </a:cubicBezTo>
                <a:cubicBezTo>
                  <a:pt x="3869510" y="24535"/>
                  <a:pt x="3874317" y="23060"/>
                  <a:pt x="3880361" y="22946"/>
                </a:cubicBezTo>
                <a:close/>
                <a:moveTo>
                  <a:pt x="3768471" y="22946"/>
                </a:moveTo>
                <a:cubicBezTo>
                  <a:pt x="3776266" y="23092"/>
                  <a:pt x="3782416" y="25681"/>
                  <a:pt x="3786924" y="30713"/>
                </a:cubicBezTo>
                <a:cubicBezTo>
                  <a:pt x="3791431" y="35744"/>
                  <a:pt x="3793732" y="42340"/>
                  <a:pt x="3793826" y="50502"/>
                </a:cubicBezTo>
                <a:cubicBezTo>
                  <a:pt x="3793732" y="58663"/>
                  <a:pt x="3791431" y="65260"/>
                  <a:pt x="3786924" y="70291"/>
                </a:cubicBezTo>
                <a:cubicBezTo>
                  <a:pt x="3782416" y="75323"/>
                  <a:pt x="3776266" y="77912"/>
                  <a:pt x="3768471" y="78058"/>
                </a:cubicBezTo>
                <a:cubicBezTo>
                  <a:pt x="3760676" y="77912"/>
                  <a:pt x="3754525" y="75323"/>
                  <a:pt x="3750017" y="70291"/>
                </a:cubicBezTo>
                <a:cubicBezTo>
                  <a:pt x="3745510" y="65260"/>
                  <a:pt x="3743209" y="58663"/>
                  <a:pt x="3743115" y="50502"/>
                </a:cubicBezTo>
                <a:cubicBezTo>
                  <a:pt x="3743209" y="42340"/>
                  <a:pt x="3745510" y="35744"/>
                  <a:pt x="3750017" y="30713"/>
                </a:cubicBezTo>
                <a:cubicBezTo>
                  <a:pt x="3754525" y="25681"/>
                  <a:pt x="3760676" y="23092"/>
                  <a:pt x="3768471" y="22946"/>
                </a:cubicBezTo>
                <a:close/>
                <a:moveTo>
                  <a:pt x="3644122" y="22946"/>
                </a:moveTo>
                <a:cubicBezTo>
                  <a:pt x="3651225" y="23033"/>
                  <a:pt x="3656821" y="25347"/>
                  <a:pt x="3660912" y="29887"/>
                </a:cubicBezTo>
                <a:cubicBezTo>
                  <a:pt x="3665003" y="34428"/>
                  <a:pt x="3667089" y="40671"/>
                  <a:pt x="3667172" y="48616"/>
                </a:cubicBezTo>
                <a:lnTo>
                  <a:pt x="3667172" y="53226"/>
                </a:lnTo>
                <a:lnTo>
                  <a:pt x="3628720" y="53226"/>
                </a:lnTo>
                <a:lnTo>
                  <a:pt x="3628720" y="53436"/>
                </a:lnTo>
                <a:cubicBezTo>
                  <a:pt x="3628787" y="58251"/>
                  <a:pt x="3630276" y="62189"/>
                  <a:pt x="3633186" y="65249"/>
                </a:cubicBezTo>
                <a:cubicBezTo>
                  <a:pt x="3636096" y="68309"/>
                  <a:pt x="3640020" y="69890"/>
                  <a:pt x="3644960" y="69990"/>
                </a:cubicBezTo>
                <a:cubicBezTo>
                  <a:pt x="3648629" y="69881"/>
                  <a:pt x="3651506" y="69104"/>
                  <a:pt x="3653591" y="67659"/>
                </a:cubicBezTo>
                <a:cubicBezTo>
                  <a:pt x="3655675" y="66214"/>
                  <a:pt x="3656955" y="64756"/>
                  <a:pt x="3657428" y="63284"/>
                </a:cubicBezTo>
                <a:lnTo>
                  <a:pt x="3666543" y="63284"/>
                </a:lnTo>
                <a:cubicBezTo>
                  <a:pt x="3666101" y="65413"/>
                  <a:pt x="3665042" y="67605"/>
                  <a:pt x="3663365" y="69862"/>
                </a:cubicBezTo>
                <a:cubicBezTo>
                  <a:pt x="3661689" y="72119"/>
                  <a:pt x="3659326" y="74032"/>
                  <a:pt x="3656275" y="75601"/>
                </a:cubicBezTo>
                <a:cubicBezTo>
                  <a:pt x="3653225" y="77171"/>
                  <a:pt x="3649419" y="77990"/>
                  <a:pt x="3644855" y="78058"/>
                </a:cubicBezTo>
                <a:cubicBezTo>
                  <a:pt x="3637097" y="77970"/>
                  <a:pt x="3630924" y="75500"/>
                  <a:pt x="3626336" y="70645"/>
                </a:cubicBezTo>
                <a:cubicBezTo>
                  <a:pt x="3621748" y="65790"/>
                  <a:pt x="3619399" y="59076"/>
                  <a:pt x="3619290" y="50502"/>
                </a:cubicBezTo>
                <a:cubicBezTo>
                  <a:pt x="3619421" y="41882"/>
                  <a:pt x="3621752" y="35155"/>
                  <a:pt x="3626284" y="30320"/>
                </a:cubicBezTo>
                <a:cubicBezTo>
                  <a:pt x="3630815" y="25485"/>
                  <a:pt x="3636761" y="23027"/>
                  <a:pt x="3644122" y="22946"/>
                </a:cubicBezTo>
                <a:close/>
                <a:moveTo>
                  <a:pt x="3587076" y="22946"/>
                </a:moveTo>
                <a:cubicBezTo>
                  <a:pt x="3591751" y="23013"/>
                  <a:pt x="3595686" y="23950"/>
                  <a:pt x="3598881" y="25756"/>
                </a:cubicBezTo>
                <a:cubicBezTo>
                  <a:pt x="3602077" y="27561"/>
                  <a:pt x="3604568" y="29833"/>
                  <a:pt x="3606355" y="32570"/>
                </a:cubicBezTo>
                <a:cubicBezTo>
                  <a:pt x="3608142" y="35307"/>
                  <a:pt x="3609259" y="38106"/>
                  <a:pt x="3609708" y="40967"/>
                </a:cubicBezTo>
                <a:lnTo>
                  <a:pt x="3600697" y="40967"/>
                </a:lnTo>
                <a:cubicBezTo>
                  <a:pt x="3600058" y="38632"/>
                  <a:pt x="3598665" y="36440"/>
                  <a:pt x="3596519" y="34393"/>
                </a:cubicBezTo>
                <a:cubicBezTo>
                  <a:pt x="3594373" y="32345"/>
                  <a:pt x="3591226" y="31254"/>
                  <a:pt x="3587076" y="31119"/>
                </a:cubicBezTo>
                <a:cubicBezTo>
                  <a:pt x="3582204" y="31212"/>
                  <a:pt x="3578380" y="33015"/>
                  <a:pt x="3575603" y="36528"/>
                </a:cubicBezTo>
                <a:cubicBezTo>
                  <a:pt x="3572827" y="40040"/>
                  <a:pt x="3571412" y="44698"/>
                  <a:pt x="3571360" y="50502"/>
                </a:cubicBezTo>
                <a:cubicBezTo>
                  <a:pt x="3571424" y="56352"/>
                  <a:pt x="3572868" y="61023"/>
                  <a:pt x="3575695" y="64516"/>
                </a:cubicBezTo>
                <a:cubicBezTo>
                  <a:pt x="3578522" y="68008"/>
                  <a:pt x="3582351" y="69798"/>
                  <a:pt x="3587181" y="69885"/>
                </a:cubicBezTo>
                <a:cubicBezTo>
                  <a:pt x="3591523" y="69748"/>
                  <a:pt x="3594732" y="68635"/>
                  <a:pt x="3596807" y="66546"/>
                </a:cubicBezTo>
                <a:cubicBezTo>
                  <a:pt x="3598883" y="64457"/>
                  <a:pt x="3600180" y="62217"/>
                  <a:pt x="3600697" y="59827"/>
                </a:cubicBezTo>
                <a:lnTo>
                  <a:pt x="3609708" y="59827"/>
                </a:lnTo>
                <a:cubicBezTo>
                  <a:pt x="3609079" y="64712"/>
                  <a:pt x="3606800" y="68929"/>
                  <a:pt x="3602871" y="72478"/>
                </a:cubicBezTo>
                <a:cubicBezTo>
                  <a:pt x="3598942" y="76028"/>
                  <a:pt x="3593677" y="77888"/>
                  <a:pt x="3587076" y="78058"/>
                </a:cubicBezTo>
                <a:cubicBezTo>
                  <a:pt x="3579482" y="77918"/>
                  <a:pt x="3573454" y="75342"/>
                  <a:pt x="3568990" y="70331"/>
                </a:cubicBezTo>
                <a:cubicBezTo>
                  <a:pt x="3564526" y="65319"/>
                  <a:pt x="3562243" y="58709"/>
                  <a:pt x="3562140" y="50502"/>
                </a:cubicBezTo>
                <a:cubicBezTo>
                  <a:pt x="3562229" y="42432"/>
                  <a:pt x="3564487" y="35862"/>
                  <a:pt x="3568911" y="30791"/>
                </a:cubicBezTo>
                <a:cubicBezTo>
                  <a:pt x="3573336" y="25720"/>
                  <a:pt x="3579391" y="23105"/>
                  <a:pt x="3587076" y="22946"/>
                </a:cubicBezTo>
                <a:close/>
                <a:moveTo>
                  <a:pt x="3291697" y="22946"/>
                </a:moveTo>
                <a:cubicBezTo>
                  <a:pt x="3298800" y="23033"/>
                  <a:pt x="3304397" y="25347"/>
                  <a:pt x="3308487" y="29887"/>
                </a:cubicBezTo>
                <a:cubicBezTo>
                  <a:pt x="3312578" y="34428"/>
                  <a:pt x="3314664" y="40671"/>
                  <a:pt x="3314747" y="48616"/>
                </a:cubicBezTo>
                <a:lnTo>
                  <a:pt x="3314747" y="53226"/>
                </a:lnTo>
                <a:lnTo>
                  <a:pt x="3276295" y="53226"/>
                </a:lnTo>
                <a:lnTo>
                  <a:pt x="3276295" y="53436"/>
                </a:lnTo>
                <a:cubicBezTo>
                  <a:pt x="3276362" y="58251"/>
                  <a:pt x="3277851" y="62189"/>
                  <a:pt x="3280761" y="65249"/>
                </a:cubicBezTo>
                <a:cubicBezTo>
                  <a:pt x="3283670" y="68309"/>
                  <a:pt x="3287595" y="69890"/>
                  <a:pt x="3292535" y="69990"/>
                </a:cubicBezTo>
                <a:cubicBezTo>
                  <a:pt x="3296204" y="69881"/>
                  <a:pt x="3299081" y="69104"/>
                  <a:pt x="3301166" y="67659"/>
                </a:cubicBezTo>
                <a:cubicBezTo>
                  <a:pt x="3303250" y="66214"/>
                  <a:pt x="3304530" y="64756"/>
                  <a:pt x="3305003" y="63284"/>
                </a:cubicBezTo>
                <a:lnTo>
                  <a:pt x="3314118" y="63284"/>
                </a:lnTo>
                <a:cubicBezTo>
                  <a:pt x="3313676" y="65413"/>
                  <a:pt x="3312617" y="67605"/>
                  <a:pt x="3310940" y="69862"/>
                </a:cubicBezTo>
                <a:cubicBezTo>
                  <a:pt x="3309264" y="72119"/>
                  <a:pt x="3306901" y="74032"/>
                  <a:pt x="3303851" y="75601"/>
                </a:cubicBezTo>
                <a:cubicBezTo>
                  <a:pt x="3300800" y="77171"/>
                  <a:pt x="3296994" y="77990"/>
                  <a:pt x="3292430" y="78058"/>
                </a:cubicBezTo>
                <a:cubicBezTo>
                  <a:pt x="3284672" y="77970"/>
                  <a:pt x="3278500" y="75500"/>
                  <a:pt x="3273911" y="70645"/>
                </a:cubicBezTo>
                <a:cubicBezTo>
                  <a:pt x="3269323" y="65790"/>
                  <a:pt x="3266974" y="59076"/>
                  <a:pt x="3266865" y="50502"/>
                </a:cubicBezTo>
                <a:cubicBezTo>
                  <a:pt x="3266996" y="41882"/>
                  <a:pt x="3269327" y="35155"/>
                  <a:pt x="3273859" y="30320"/>
                </a:cubicBezTo>
                <a:cubicBezTo>
                  <a:pt x="3278390" y="25485"/>
                  <a:pt x="3284336" y="23027"/>
                  <a:pt x="3291697" y="22946"/>
                </a:cubicBezTo>
                <a:close/>
                <a:moveTo>
                  <a:pt x="3004061" y="22946"/>
                </a:moveTo>
                <a:cubicBezTo>
                  <a:pt x="3010331" y="22996"/>
                  <a:pt x="3015315" y="24677"/>
                  <a:pt x="3019018" y="27988"/>
                </a:cubicBezTo>
                <a:cubicBezTo>
                  <a:pt x="3022719" y="31300"/>
                  <a:pt x="3024614" y="35940"/>
                  <a:pt x="3024701" y="41910"/>
                </a:cubicBezTo>
                <a:lnTo>
                  <a:pt x="3024701" y="76905"/>
                </a:lnTo>
                <a:lnTo>
                  <a:pt x="3016215" y="76905"/>
                </a:lnTo>
                <a:lnTo>
                  <a:pt x="3016215" y="70619"/>
                </a:lnTo>
                <a:cubicBezTo>
                  <a:pt x="3014185" y="73083"/>
                  <a:pt x="3011696" y="74939"/>
                  <a:pt x="3008750" y="76185"/>
                </a:cubicBezTo>
                <a:cubicBezTo>
                  <a:pt x="3005803" y="77431"/>
                  <a:pt x="3002633" y="78056"/>
                  <a:pt x="2999241" y="78058"/>
                </a:cubicBezTo>
                <a:cubicBezTo>
                  <a:pt x="2993989" y="78010"/>
                  <a:pt x="2989668" y="76560"/>
                  <a:pt x="2986276" y="73710"/>
                </a:cubicBezTo>
                <a:cubicBezTo>
                  <a:pt x="2982883" y="70859"/>
                  <a:pt x="2981129" y="66895"/>
                  <a:pt x="2981010" y="61818"/>
                </a:cubicBezTo>
                <a:cubicBezTo>
                  <a:pt x="2981069" y="56690"/>
                  <a:pt x="2982916" y="52696"/>
                  <a:pt x="2986550" y="49834"/>
                </a:cubicBezTo>
                <a:cubicBezTo>
                  <a:pt x="2990185" y="46972"/>
                  <a:pt x="2995253" y="45519"/>
                  <a:pt x="3001756" y="45473"/>
                </a:cubicBezTo>
                <a:lnTo>
                  <a:pt x="3015796" y="45473"/>
                </a:lnTo>
                <a:lnTo>
                  <a:pt x="3015796" y="41910"/>
                </a:lnTo>
                <a:cubicBezTo>
                  <a:pt x="3015724" y="38243"/>
                  <a:pt x="3014584" y="35493"/>
                  <a:pt x="3012378" y="33659"/>
                </a:cubicBezTo>
                <a:cubicBezTo>
                  <a:pt x="3010171" y="31826"/>
                  <a:pt x="3007329" y="30909"/>
                  <a:pt x="3003851" y="30909"/>
                </a:cubicBezTo>
                <a:cubicBezTo>
                  <a:pt x="3000411" y="30959"/>
                  <a:pt x="2997705" y="31645"/>
                  <a:pt x="2995731" y="32965"/>
                </a:cubicBezTo>
                <a:cubicBezTo>
                  <a:pt x="2993758" y="34286"/>
                  <a:pt x="2992413" y="35940"/>
                  <a:pt x="2991698" y="37929"/>
                </a:cubicBezTo>
                <a:lnTo>
                  <a:pt x="2983001" y="37929"/>
                </a:lnTo>
                <a:cubicBezTo>
                  <a:pt x="2983859" y="33729"/>
                  <a:pt x="2986073" y="30211"/>
                  <a:pt x="2989641" y="27373"/>
                </a:cubicBezTo>
                <a:cubicBezTo>
                  <a:pt x="2993210" y="24535"/>
                  <a:pt x="2998017" y="23060"/>
                  <a:pt x="3004061" y="22946"/>
                </a:cubicBezTo>
                <a:close/>
                <a:moveTo>
                  <a:pt x="2954760" y="22946"/>
                </a:moveTo>
                <a:cubicBezTo>
                  <a:pt x="2960116" y="22992"/>
                  <a:pt x="2964517" y="24341"/>
                  <a:pt x="2967961" y="26993"/>
                </a:cubicBezTo>
                <a:cubicBezTo>
                  <a:pt x="2971406" y="29645"/>
                  <a:pt x="2973187" y="33325"/>
                  <a:pt x="2973304" y="38034"/>
                </a:cubicBezTo>
                <a:cubicBezTo>
                  <a:pt x="2973220" y="41210"/>
                  <a:pt x="2972421" y="43711"/>
                  <a:pt x="2970908" y="45538"/>
                </a:cubicBezTo>
                <a:cubicBezTo>
                  <a:pt x="2969396" y="47365"/>
                  <a:pt x="2967679" y="48636"/>
                  <a:pt x="2965761" y="49349"/>
                </a:cubicBezTo>
                <a:cubicBezTo>
                  <a:pt x="2967863" y="49773"/>
                  <a:pt x="2969971" y="50943"/>
                  <a:pt x="2972087" y="52859"/>
                </a:cubicBezTo>
                <a:cubicBezTo>
                  <a:pt x="2974202" y="54776"/>
                  <a:pt x="2975341" y="57727"/>
                  <a:pt x="2975505" y="61713"/>
                </a:cubicBezTo>
                <a:cubicBezTo>
                  <a:pt x="2975376" y="66794"/>
                  <a:pt x="2973381" y="70776"/>
                  <a:pt x="2969520" y="73657"/>
                </a:cubicBezTo>
                <a:cubicBezTo>
                  <a:pt x="2965659" y="76539"/>
                  <a:pt x="2960703" y="78005"/>
                  <a:pt x="2954655" y="78058"/>
                </a:cubicBezTo>
                <a:cubicBezTo>
                  <a:pt x="2948977" y="78056"/>
                  <a:pt x="2944145" y="76698"/>
                  <a:pt x="2940157" y="73985"/>
                </a:cubicBezTo>
                <a:cubicBezTo>
                  <a:pt x="2936168" y="71271"/>
                  <a:pt x="2933772" y="67216"/>
                  <a:pt x="2932967" y="61818"/>
                </a:cubicBezTo>
                <a:lnTo>
                  <a:pt x="2941873" y="61818"/>
                </a:lnTo>
                <a:cubicBezTo>
                  <a:pt x="2942544" y="64500"/>
                  <a:pt x="2944029" y="66548"/>
                  <a:pt x="2946325" y="67960"/>
                </a:cubicBezTo>
                <a:cubicBezTo>
                  <a:pt x="2948622" y="69372"/>
                  <a:pt x="2951468" y="70084"/>
                  <a:pt x="2954864" y="70095"/>
                </a:cubicBezTo>
                <a:cubicBezTo>
                  <a:pt x="2958420" y="70075"/>
                  <a:pt x="2961236" y="69329"/>
                  <a:pt x="2963312" y="67855"/>
                </a:cubicBezTo>
                <a:cubicBezTo>
                  <a:pt x="2965388" y="66382"/>
                  <a:pt x="2966449" y="64300"/>
                  <a:pt x="2966494" y="61608"/>
                </a:cubicBezTo>
                <a:cubicBezTo>
                  <a:pt x="2966486" y="59039"/>
                  <a:pt x="2965508" y="57105"/>
                  <a:pt x="2963560" y="55806"/>
                </a:cubicBezTo>
                <a:cubicBezTo>
                  <a:pt x="2961614" y="54507"/>
                  <a:pt x="2958750" y="53857"/>
                  <a:pt x="2954969" y="53855"/>
                </a:cubicBezTo>
                <a:lnTo>
                  <a:pt x="2946691" y="53855"/>
                </a:lnTo>
                <a:lnTo>
                  <a:pt x="2946691" y="46101"/>
                </a:lnTo>
                <a:lnTo>
                  <a:pt x="2954445" y="46101"/>
                </a:lnTo>
                <a:cubicBezTo>
                  <a:pt x="2957656" y="46086"/>
                  <a:pt x="2960114" y="45409"/>
                  <a:pt x="2961818" y="44071"/>
                </a:cubicBezTo>
                <a:cubicBezTo>
                  <a:pt x="2963524" y="42733"/>
                  <a:pt x="2964383" y="40826"/>
                  <a:pt x="2964399" y="38348"/>
                </a:cubicBezTo>
                <a:cubicBezTo>
                  <a:pt x="2964364" y="35975"/>
                  <a:pt x="2963465" y="34146"/>
                  <a:pt x="2961701" y="32860"/>
                </a:cubicBezTo>
                <a:cubicBezTo>
                  <a:pt x="2959937" y="31575"/>
                  <a:pt x="2957519" y="30924"/>
                  <a:pt x="2954445" y="30909"/>
                </a:cubicBezTo>
                <a:cubicBezTo>
                  <a:pt x="2951092" y="30959"/>
                  <a:pt x="2948447" y="31671"/>
                  <a:pt x="2946508" y="33044"/>
                </a:cubicBezTo>
                <a:cubicBezTo>
                  <a:pt x="2944570" y="34417"/>
                  <a:pt x="2943339" y="36150"/>
                  <a:pt x="2942815" y="38243"/>
                </a:cubicBezTo>
                <a:lnTo>
                  <a:pt x="2934014" y="38243"/>
                </a:lnTo>
                <a:cubicBezTo>
                  <a:pt x="2934740" y="33205"/>
                  <a:pt x="2937059" y="29399"/>
                  <a:pt x="2940969" y="26823"/>
                </a:cubicBezTo>
                <a:cubicBezTo>
                  <a:pt x="2944878" y="24247"/>
                  <a:pt x="2949474" y="22955"/>
                  <a:pt x="2954760" y="22946"/>
                </a:cubicBezTo>
                <a:close/>
                <a:moveTo>
                  <a:pt x="2889761" y="22946"/>
                </a:moveTo>
                <a:cubicBezTo>
                  <a:pt x="2896030" y="22996"/>
                  <a:pt x="2901016" y="24677"/>
                  <a:pt x="2904717" y="27988"/>
                </a:cubicBezTo>
                <a:cubicBezTo>
                  <a:pt x="2908419" y="31300"/>
                  <a:pt x="2910314" y="35940"/>
                  <a:pt x="2910402" y="41910"/>
                </a:cubicBezTo>
                <a:lnTo>
                  <a:pt x="2910402" y="76905"/>
                </a:lnTo>
                <a:lnTo>
                  <a:pt x="2901915" y="76905"/>
                </a:lnTo>
                <a:lnTo>
                  <a:pt x="2901915" y="70619"/>
                </a:lnTo>
                <a:cubicBezTo>
                  <a:pt x="2899885" y="73083"/>
                  <a:pt x="2897396" y="74939"/>
                  <a:pt x="2894449" y="76185"/>
                </a:cubicBezTo>
                <a:cubicBezTo>
                  <a:pt x="2891503" y="77431"/>
                  <a:pt x="2888333" y="78056"/>
                  <a:pt x="2884941" y="78058"/>
                </a:cubicBezTo>
                <a:cubicBezTo>
                  <a:pt x="2879689" y="78010"/>
                  <a:pt x="2875368" y="76560"/>
                  <a:pt x="2871975" y="73710"/>
                </a:cubicBezTo>
                <a:cubicBezTo>
                  <a:pt x="2868583" y="70859"/>
                  <a:pt x="2866828" y="66895"/>
                  <a:pt x="2866710" y="61818"/>
                </a:cubicBezTo>
                <a:cubicBezTo>
                  <a:pt x="2866769" y="56690"/>
                  <a:pt x="2868616" y="52696"/>
                  <a:pt x="2872250" y="49834"/>
                </a:cubicBezTo>
                <a:cubicBezTo>
                  <a:pt x="2875885" y="46972"/>
                  <a:pt x="2880953" y="45519"/>
                  <a:pt x="2887456" y="45473"/>
                </a:cubicBezTo>
                <a:lnTo>
                  <a:pt x="2901495" y="45473"/>
                </a:lnTo>
                <a:lnTo>
                  <a:pt x="2901495" y="41910"/>
                </a:lnTo>
                <a:cubicBezTo>
                  <a:pt x="2901423" y="38243"/>
                  <a:pt x="2900284" y="35493"/>
                  <a:pt x="2898078" y="33659"/>
                </a:cubicBezTo>
                <a:cubicBezTo>
                  <a:pt x="2895870" y="31826"/>
                  <a:pt x="2893029" y="30909"/>
                  <a:pt x="2889551" y="30909"/>
                </a:cubicBezTo>
                <a:cubicBezTo>
                  <a:pt x="2886111" y="30959"/>
                  <a:pt x="2883405" y="31645"/>
                  <a:pt x="2881431" y="32965"/>
                </a:cubicBezTo>
                <a:cubicBezTo>
                  <a:pt x="2879458" y="34286"/>
                  <a:pt x="2878113" y="35940"/>
                  <a:pt x="2877398" y="37929"/>
                </a:cubicBezTo>
                <a:lnTo>
                  <a:pt x="2868701" y="37929"/>
                </a:lnTo>
                <a:cubicBezTo>
                  <a:pt x="2869559" y="33729"/>
                  <a:pt x="2871772" y="30211"/>
                  <a:pt x="2875341" y="27373"/>
                </a:cubicBezTo>
                <a:cubicBezTo>
                  <a:pt x="2878910" y="24535"/>
                  <a:pt x="2883716" y="23060"/>
                  <a:pt x="2889761" y="22946"/>
                </a:cubicBezTo>
                <a:close/>
                <a:moveTo>
                  <a:pt x="2775461" y="22946"/>
                </a:moveTo>
                <a:cubicBezTo>
                  <a:pt x="2781730" y="22996"/>
                  <a:pt x="2786715" y="24677"/>
                  <a:pt x="2790418" y="27988"/>
                </a:cubicBezTo>
                <a:cubicBezTo>
                  <a:pt x="2794120" y="31300"/>
                  <a:pt x="2796014" y="35940"/>
                  <a:pt x="2796102" y="41910"/>
                </a:cubicBezTo>
                <a:lnTo>
                  <a:pt x="2796102" y="76905"/>
                </a:lnTo>
                <a:lnTo>
                  <a:pt x="2787615" y="76905"/>
                </a:lnTo>
                <a:lnTo>
                  <a:pt x="2787615" y="70619"/>
                </a:lnTo>
                <a:cubicBezTo>
                  <a:pt x="2785585" y="73083"/>
                  <a:pt x="2783096" y="74939"/>
                  <a:pt x="2780150" y="76185"/>
                </a:cubicBezTo>
                <a:cubicBezTo>
                  <a:pt x="2777203" y="77431"/>
                  <a:pt x="2774033" y="78056"/>
                  <a:pt x="2770641" y="78058"/>
                </a:cubicBezTo>
                <a:cubicBezTo>
                  <a:pt x="2765390" y="78010"/>
                  <a:pt x="2761067" y="76560"/>
                  <a:pt x="2757675" y="73710"/>
                </a:cubicBezTo>
                <a:cubicBezTo>
                  <a:pt x="2754283" y="70859"/>
                  <a:pt x="2752528" y="66895"/>
                  <a:pt x="2752410" y="61818"/>
                </a:cubicBezTo>
                <a:cubicBezTo>
                  <a:pt x="2752470" y="56690"/>
                  <a:pt x="2754316" y="52696"/>
                  <a:pt x="2757951" y="49834"/>
                </a:cubicBezTo>
                <a:cubicBezTo>
                  <a:pt x="2761585" y="46972"/>
                  <a:pt x="2766653" y="45519"/>
                  <a:pt x="2773156" y="45473"/>
                </a:cubicBezTo>
                <a:lnTo>
                  <a:pt x="2787196" y="45473"/>
                </a:lnTo>
                <a:lnTo>
                  <a:pt x="2787196" y="41910"/>
                </a:lnTo>
                <a:cubicBezTo>
                  <a:pt x="2787124" y="38243"/>
                  <a:pt x="2785984" y="35493"/>
                  <a:pt x="2783778" y="33659"/>
                </a:cubicBezTo>
                <a:cubicBezTo>
                  <a:pt x="2781571" y="31826"/>
                  <a:pt x="2778728" y="30909"/>
                  <a:pt x="2775252" y="30909"/>
                </a:cubicBezTo>
                <a:cubicBezTo>
                  <a:pt x="2771811" y="30959"/>
                  <a:pt x="2769105" y="31645"/>
                  <a:pt x="2767132" y="32965"/>
                </a:cubicBezTo>
                <a:cubicBezTo>
                  <a:pt x="2765158" y="34286"/>
                  <a:pt x="2763813" y="35940"/>
                  <a:pt x="2763097" y="37929"/>
                </a:cubicBezTo>
                <a:lnTo>
                  <a:pt x="2754401" y="37929"/>
                </a:lnTo>
                <a:cubicBezTo>
                  <a:pt x="2755259" y="33729"/>
                  <a:pt x="2757472" y="30211"/>
                  <a:pt x="2761041" y="27373"/>
                </a:cubicBezTo>
                <a:cubicBezTo>
                  <a:pt x="2764610" y="24535"/>
                  <a:pt x="2769417" y="23060"/>
                  <a:pt x="2775461" y="22946"/>
                </a:cubicBezTo>
                <a:close/>
                <a:moveTo>
                  <a:pt x="2724493" y="22946"/>
                </a:moveTo>
                <a:cubicBezTo>
                  <a:pt x="2728547" y="22943"/>
                  <a:pt x="2732371" y="23951"/>
                  <a:pt x="2735967" y="25969"/>
                </a:cubicBezTo>
                <a:cubicBezTo>
                  <a:pt x="2739564" y="27988"/>
                  <a:pt x="2742496" y="31036"/>
                  <a:pt x="2744765" y="35116"/>
                </a:cubicBezTo>
                <a:cubicBezTo>
                  <a:pt x="2747033" y="39195"/>
                  <a:pt x="2748204" y="44323"/>
                  <a:pt x="2748277" y="50502"/>
                </a:cubicBezTo>
                <a:cubicBezTo>
                  <a:pt x="2748204" y="56713"/>
                  <a:pt x="2747022" y="61858"/>
                  <a:pt x="2744730" y="65935"/>
                </a:cubicBezTo>
                <a:cubicBezTo>
                  <a:pt x="2742438" y="70012"/>
                  <a:pt x="2739471" y="73053"/>
                  <a:pt x="2735828" y="75058"/>
                </a:cubicBezTo>
                <a:cubicBezTo>
                  <a:pt x="2732185" y="77063"/>
                  <a:pt x="2728302" y="78063"/>
                  <a:pt x="2724178" y="78058"/>
                </a:cubicBezTo>
                <a:cubicBezTo>
                  <a:pt x="2719928" y="77981"/>
                  <a:pt x="2716405" y="77191"/>
                  <a:pt x="2713609" y="75687"/>
                </a:cubicBezTo>
                <a:cubicBezTo>
                  <a:pt x="2710813" y="74183"/>
                  <a:pt x="2708783" y="72424"/>
                  <a:pt x="2707519" y="70409"/>
                </a:cubicBezTo>
                <a:lnTo>
                  <a:pt x="2707519" y="96917"/>
                </a:lnTo>
                <a:lnTo>
                  <a:pt x="2698509" y="96917"/>
                </a:lnTo>
                <a:lnTo>
                  <a:pt x="2698509" y="24099"/>
                </a:lnTo>
                <a:lnTo>
                  <a:pt x="2707205" y="24099"/>
                </a:lnTo>
                <a:lnTo>
                  <a:pt x="2707205" y="31642"/>
                </a:lnTo>
                <a:cubicBezTo>
                  <a:pt x="2708501" y="29309"/>
                  <a:pt x="2710570" y="27296"/>
                  <a:pt x="2713413" y="25605"/>
                </a:cubicBezTo>
                <a:cubicBezTo>
                  <a:pt x="2716255" y="23913"/>
                  <a:pt x="2719948" y="23027"/>
                  <a:pt x="2724493" y="22946"/>
                </a:cubicBezTo>
                <a:close/>
                <a:moveTo>
                  <a:pt x="2586847" y="22946"/>
                </a:moveTo>
                <a:cubicBezTo>
                  <a:pt x="2593950" y="23033"/>
                  <a:pt x="2599547" y="25347"/>
                  <a:pt x="2603637" y="29887"/>
                </a:cubicBezTo>
                <a:cubicBezTo>
                  <a:pt x="2607728" y="34428"/>
                  <a:pt x="2609814" y="40671"/>
                  <a:pt x="2609897" y="48616"/>
                </a:cubicBezTo>
                <a:lnTo>
                  <a:pt x="2609897" y="53226"/>
                </a:lnTo>
                <a:lnTo>
                  <a:pt x="2571445" y="53226"/>
                </a:lnTo>
                <a:lnTo>
                  <a:pt x="2571445" y="53436"/>
                </a:lnTo>
                <a:cubicBezTo>
                  <a:pt x="2571513" y="58251"/>
                  <a:pt x="2573001" y="62189"/>
                  <a:pt x="2575911" y="65249"/>
                </a:cubicBezTo>
                <a:cubicBezTo>
                  <a:pt x="2578820" y="68309"/>
                  <a:pt x="2582745" y="69890"/>
                  <a:pt x="2587685" y="69990"/>
                </a:cubicBezTo>
                <a:cubicBezTo>
                  <a:pt x="2591354" y="69881"/>
                  <a:pt x="2594231" y="69104"/>
                  <a:pt x="2596316" y="67659"/>
                </a:cubicBezTo>
                <a:cubicBezTo>
                  <a:pt x="2598400" y="66214"/>
                  <a:pt x="2599680" y="64756"/>
                  <a:pt x="2600154" y="63284"/>
                </a:cubicBezTo>
                <a:lnTo>
                  <a:pt x="2609269" y="63284"/>
                </a:lnTo>
                <a:cubicBezTo>
                  <a:pt x="2608826" y="65413"/>
                  <a:pt x="2607767" y="67605"/>
                  <a:pt x="2606090" y="69862"/>
                </a:cubicBezTo>
                <a:cubicBezTo>
                  <a:pt x="2604414" y="72119"/>
                  <a:pt x="2602051" y="74032"/>
                  <a:pt x="2599000" y="75601"/>
                </a:cubicBezTo>
                <a:cubicBezTo>
                  <a:pt x="2595951" y="77171"/>
                  <a:pt x="2592144" y="77990"/>
                  <a:pt x="2587580" y="78058"/>
                </a:cubicBezTo>
                <a:cubicBezTo>
                  <a:pt x="2579823" y="77970"/>
                  <a:pt x="2573650" y="75500"/>
                  <a:pt x="2569062" y="70645"/>
                </a:cubicBezTo>
                <a:cubicBezTo>
                  <a:pt x="2564473" y="65790"/>
                  <a:pt x="2562124" y="59076"/>
                  <a:pt x="2562015" y="50502"/>
                </a:cubicBezTo>
                <a:cubicBezTo>
                  <a:pt x="2562146" y="41882"/>
                  <a:pt x="2564478" y="35155"/>
                  <a:pt x="2569009" y="30320"/>
                </a:cubicBezTo>
                <a:cubicBezTo>
                  <a:pt x="2573541" y="25485"/>
                  <a:pt x="2579487" y="23027"/>
                  <a:pt x="2586847" y="22946"/>
                </a:cubicBezTo>
                <a:close/>
                <a:moveTo>
                  <a:pt x="2529802" y="22946"/>
                </a:moveTo>
                <a:cubicBezTo>
                  <a:pt x="2534476" y="23013"/>
                  <a:pt x="2538411" y="23950"/>
                  <a:pt x="2541606" y="25756"/>
                </a:cubicBezTo>
                <a:cubicBezTo>
                  <a:pt x="2544802" y="27561"/>
                  <a:pt x="2547293" y="29833"/>
                  <a:pt x="2549081" y="32570"/>
                </a:cubicBezTo>
                <a:cubicBezTo>
                  <a:pt x="2550867" y="35307"/>
                  <a:pt x="2551985" y="38106"/>
                  <a:pt x="2552433" y="40967"/>
                </a:cubicBezTo>
                <a:lnTo>
                  <a:pt x="2543423" y="40967"/>
                </a:lnTo>
                <a:cubicBezTo>
                  <a:pt x="2542783" y="38632"/>
                  <a:pt x="2541390" y="36440"/>
                  <a:pt x="2539245" y="34393"/>
                </a:cubicBezTo>
                <a:cubicBezTo>
                  <a:pt x="2537099" y="32345"/>
                  <a:pt x="2533951" y="31254"/>
                  <a:pt x="2529802" y="31119"/>
                </a:cubicBezTo>
                <a:cubicBezTo>
                  <a:pt x="2524930" y="31212"/>
                  <a:pt x="2521105" y="33015"/>
                  <a:pt x="2518329" y="36528"/>
                </a:cubicBezTo>
                <a:cubicBezTo>
                  <a:pt x="2515552" y="40040"/>
                  <a:pt x="2514138" y="44698"/>
                  <a:pt x="2514085" y="50502"/>
                </a:cubicBezTo>
                <a:cubicBezTo>
                  <a:pt x="2514149" y="56352"/>
                  <a:pt x="2515594" y="61023"/>
                  <a:pt x="2518421" y="64516"/>
                </a:cubicBezTo>
                <a:cubicBezTo>
                  <a:pt x="2521248" y="68008"/>
                  <a:pt x="2525076" y="69798"/>
                  <a:pt x="2529907" y="69885"/>
                </a:cubicBezTo>
                <a:cubicBezTo>
                  <a:pt x="2534248" y="69748"/>
                  <a:pt x="2537457" y="68635"/>
                  <a:pt x="2539533" y="66546"/>
                </a:cubicBezTo>
                <a:cubicBezTo>
                  <a:pt x="2541609" y="64457"/>
                  <a:pt x="2542905" y="62217"/>
                  <a:pt x="2543423" y="59827"/>
                </a:cubicBezTo>
                <a:lnTo>
                  <a:pt x="2552433" y="59827"/>
                </a:lnTo>
                <a:cubicBezTo>
                  <a:pt x="2551804" y="64712"/>
                  <a:pt x="2549526" y="68929"/>
                  <a:pt x="2545596" y="72478"/>
                </a:cubicBezTo>
                <a:cubicBezTo>
                  <a:pt x="2541667" y="76028"/>
                  <a:pt x="2536403" y="77888"/>
                  <a:pt x="2529802" y="78058"/>
                </a:cubicBezTo>
                <a:cubicBezTo>
                  <a:pt x="2522208" y="77918"/>
                  <a:pt x="2516179" y="75342"/>
                  <a:pt x="2511715" y="70331"/>
                </a:cubicBezTo>
                <a:cubicBezTo>
                  <a:pt x="2507251" y="65319"/>
                  <a:pt x="2504968" y="58709"/>
                  <a:pt x="2504865" y="50502"/>
                </a:cubicBezTo>
                <a:cubicBezTo>
                  <a:pt x="2504954" y="42432"/>
                  <a:pt x="2507212" y="35862"/>
                  <a:pt x="2511636" y="30791"/>
                </a:cubicBezTo>
                <a:cubicBezTo>
                  <a:pt x="2516061" y="25720"/>
                  <a:pt x="2522116" y="23105"/>
                  <a:pt x="2529802" y="22946"/>
                </a:cubicBezTo>
                <a:close/>
                <a:moveTo>
                  <a:pt x="2194436" y="22946"/>
                </a:moveTo>
                <a:cubicBezTo>
                  <a:pt x="2200705" y="22996"/>
                  <a:pt x="2205690" y="24677"/>
                  <a:pt x="2209392" y="27988"/>
                </a:cubicBezTo>
                <a:cubicBezTo>
                  <a:pt x="2213095" y="31300"/>
                  <a:pt x="2214989" y="35940"/>
                  <a:pt x="2215076" y="41910"/>
                </a:cubicBezTo>
                <a:lnTo>
                  <a:pt x="2215076" y="76905"/>
                </a:lnTo>
                <a:lnTo>
                  <a:pt x="2206590" y="76905"/>
                </a:lnTo>
                <a:lnTo>
                  <a:pt x="2206590" y="70619"/>
                </a:lnTo>
                <a:cubicBezTo>
                  <a:pt x="2204560" y="73083"/>
                  <a:pt x="2202072" y="74939"/>
                  <a:pt x="2199125" y="76185"/>
                </a:cubicBezTo>
                <a:cubicBezTo>
                  <a:pt x="2196178" y="77431"/>
                  <a:pt x="2193009" y="78056"/>
                  <a:pt x="2189616" y="78058"/>
                </a:cubicBezTo>
                <a:cubicBezTo>
                  <a:pt x="2184365" y="78010"/>
                  <a:pt x="2180042" y="76560"/>
                  <a:pt x="2176650" y="73710"/>
                </a:cubicBezTo>
                <a:cubicBezTo>
                  <a:pt x="2173259" y="70859"/>
                  <a:pt x="2171503" y="66895"/>
                  <a:pt x="2171386" y="61818"/>
                </a:cubicBezTo>
                <a:cubicBezTo>
                  <a:pt x="2171444" y="56690"/>
                  <a:pt x="2173291" y="52696"/>
                  <a:pt x="2176925" y="49834"/>
                </a:cubicBezTo>
                <a:cubicBezTo>
                  <a:pt x="2180560" y="46972"/>
                  <a:pt x="2185628" y="45519"/>
                  <a:pt x="2192131" y="45473"/>
                </a:cubicBezTo>
                <a:lnTo>
                  <a:pt x="2206171" y="45473"/>
                </a:lnTo>
                <a:lnTo>
                  <a:pt x="2206171" y="41910"/>
                </a:lnTo>
                <a:cubicBezTo>
                  <a:pt x="2206099" y="38243"/>
                  <a:pt x="2204959" y="35493"/>
                  <a:pt x="2202752" y="33659"/>
                </a:cubicBezTo>
                <a:cubicBezTo>
                  <a:pt x="2200546" y="31826"/>
                  <a:pt x="2197703" y="30909"/>
                  <a:pt x="2194227" y="30909"/>
                </a:cubicBezTo>
                <a:cubicBezTo>
                  <a:pt x="2190786" y="30959"/>
                  <a:pt x="2188080" y="31645"/>
                  <a:pt x="2186106" y="32965"/>
                </a:cubicBezTo>
                <a:cubicBezTo>
                  <a:pt x="2184133" y="34286"/>
                  <a:pt x="2182789" y="35940"/>
                  <a:pt x="2182072" y="37929"/>
                </a:cubicBezTo>
                <a:lnTo>
                  <a:pt x="2173376" y="37929"/>
                </a:lnTo>
                <a:cubicBezTo>
                  <a:pt x="2174234" y="33729"/>
                  <a:pt x="2176447" y="30211"/>
                  <a:pt x="2180017" y="27373"/>
                </a:cubicBezTo>
                <a:cubicBezTo>
                  <a:pt x="2183585" y="24535"/>
                  <a:pt x="2188392" y="23060"/>
                  <a:pt x="2194436" y="22946"/>
                </a:cubicBezTo>
                <a:close/>
                <a:moveTo>
                  <a:pt x="2057743" y="22946"/>
                </a:moveTo>
                <a:cubicBezTo>
                  <a:pt x="2061797" y="22943"/>
                  <a:pt x="2065622" y="23951"/>
                  <a:pt x="2069218" y="25969"/>
                </a:cubicBezTo>
                <a:cubicBezTo>
                  <a:pt x="2072813" y="27988"/>
                  <a:pt x="2075746" y="31036"/>
                  <a:pt x="2078015" y="35116"/>
                </a:cubicBezTo>
                <a:cubicBezTo>
                  <a:pt x="2080284" y="39195"/>
                  <a:pt x="2081454" y="44323"/>
                  <a:pt x="2081527" y="50502"/>
                </a:cubicBezTo>
                <a:cubicBezTo>
                  <a:pt x="2081454" y="56713"/>
                  <a:pt x="2080272" y="61858"/>
                  <a:pt x="2077980" y="65935"/>
                </a:cubicBezTo>
                <a:cubicBezTo>
                  <a:pt x="2075688" y="70012"/>
                  <a:pt x="2072720" y="73053"/>
                  <a:pt x="2069078" y="75058"/>
                </a:cubicBezTo>
                <a:cubicBezTo>
                  <a:pt x="2065435" y="77063"/>
                  <a:pt x="2061552" y="78063"/>
                  <a:pt x="2057428" y="78058"/>
                </a:cubicBezTo>
                <a:cubicBezTo>
                  <a:pt x="2053178" y="77981"/>
                  <a:pt x="2049656" y="77191"/>
                  <a:pt x="2046859" y="75687"/>
                </a:cubicBezTo>
                <a:cubicBezTo>
                  <a:pt x="2044063" y="74183"/>
                  <a:pt x="2042033" y="72424"/>
                  <a:pt x="2040769" y="70409"/>
                </a:cubicBezTo>
                <a:lnTo>
                  <a:pt x="2040769" y="96917"/>
                </a:lnTo>
                <a:lnTo>
                  <a:pt x="2031759" y="96917"/>
                </a:lnTo>
                <a:lnTo>
                  <a:pt x="2031759" y="24099"/>
                </a:lnTo>
                <a:lnTo>
                  <a:pt x="2040455" y="24099"/>
                </a:lnTo>
                <a:lnTo>
                  <a:pt x="2040455" y="31642"/>
                </a:lnTo>
                <a:cubicBezTo>
                  <a:pt x="2041751" y="29309"/>
                  <a:pt x="2043821" y="27296"/>
                  <a:pt x="2046663" y="25605"/>
                </a:cubicBezTo>
                <a:cubicBezTo>
                  <a:pt x="2049505" y="23913"/>
                  <a:pt x="2053198" y="23027"/>
                  <a:pt x="2057743" y="22946"/>
                </a:cubicBezTo>
                <a:close/>
                <a:moveTo>
                  <a:pt x="1996821" y="22946"/>
                </a:moveTo>
                <a:cubicBezTo>
                  <a:pt x="2004616" y="23092"/>
                  <a:pt x="2010767" y="25681"/>
                  <a:pt x="2015274" y="30713"/>
                </a:cubicBezTo>
                <a:cubicBezTo>
                  <a:pt x="2019782" y="35744"/>
                  <a:pt x="2022083" y="42340"/>
                  <a:pt x="2022176" y="50502"/>
                </a:cubicBezTo>
                <a:cubicBezTo>
                  <a:pt x="2022083" y="58663"/>
                  <a:pt x="2019782" y="65260"/>
                  <a:pt x="2015274" y="70291"/>
                </a:cubicBezTo>
                <a:cubicBezTo>
                  <a:pt x="2010767" y="75323"/>
                  <a:pt x="2004616" y="77912"/>
                  <a:pt x="1996821" y="78058"/>
                </a:cubicBezTo>
                <a:cubicBezTo>
                  <a:pt x="1989027" y="77912"/>
                  <a:pt x="1982875" y="75323"/>
                  <a:pt x="1978367" y="70291"/>
                </a:cubicBezTo>
                <a:cubicBezTo>
                  <a:pt x="1973860" y="65260"/>
                  <a:pt x="1971559" y="58663"/>
                  <a:pt x="1971465" y="50502"/>
                </a:cubicBezTo>
                <a:cubicBezTo>
                  <a:pt x="1971559" y="42340"/>
                  <a:pt x="1973860" y="35744"/>
                  <a:pt x="1978367" y="30713"/>
                </a:cubicBezTo>
                <a:cubicBezTo>
                  <a:pt x="1982875" y="25681"/>
                  <a:pt x="1989027" y="23092"/>
                  <a:pt x="1996821" y="22946"/>
                </a:cubicBezTo>
                <a:close/>
                <a:moveTo>
                  <a:pt x="1680086" y="22946"/>
                </a:moveTo>
                <a:cubicBezTo>
                  <a:pt x="1686355" y="22996"/>
                  <a:pt x="1691341" y="24677"/>
                  <a:pt x="1695042" y="27988"/>
                </a:cubicBezTo>
                <a:cubicBezTo>
                  <a:pt x="1698744" y="31300"/>
                  <a:pt x="1700639" y="35940"/>
                  <a:pt x="1700727" y="41910"/>
                </a:cubicBezTo>
                <a:lnTo>
                  <a:pt x="1700727" y="76905"/>
                </a:lnTo>
                <a:lnTo>
                  <a:pt x="1692240" y="76905"/>
                </a:lnTo>
                <a:lnTo>
                  <a:pt x="1692240" y="70619"/>
                </a:lnTo>
                <a:cubicBezTo>
                  <a:pt x="1690210" y="73083"/>
                  <a:pt x="1687722" y="74939"/>
                  <a:pt x="1684775" y="76185"/>
                </a:cubicBezTo>
                <a:cubicBezTo>
                  <a:pt x="1681828" y="77431"/>
                  <a:pt x="1678659" y="78056"/>
                  <a:pt x="1675266" y="78058"/>
                </a:cubicBezTo>
                <a:cubicBezTo>
                  <a:pt x="1670015" y="78010"/>
                  <a:pt x="1665693" y="76560"/>
                  <a:pt x="1662300" y="73710"/>
                </a:cubicBezTo>
                <a:cubicBezTo>
                  <a:pt x="1658908" y="70859"/>
                  <a:pt x="1657153" y="66895"/>
                  <a:pt x="1657035" y="61818"/>
                </a:cubicBezTo>
                <a:cubicBezTo>
                  <a:pt x="1657094" y="56690"/>
                  <a:pt x="1658941" y="52696"/>
                  <a:pt x="1662575" y="49834"/>
                </a:cubicBezTo>
                <a:cubicBezTo>
                  <a:pt x="1666210" y="46972"/>
                  <a:pt x="1671278" y="45519"/>
                  <a:pt x="1677781" y="45473"/>
                </a:cubicBezTo>
                <a:lnTo>
                  <a:pt x="1691821" y="45473"/>
                </a:lnTo>
                <a:lnTo>
                  <a:pt x="1691821" y="41910"/>
                </a:lnTo>
                <a:cubicBezTo>
                  <a:pt x="1691749" y="38243"/>
                  <a:pt x="1690609" y="35493"/>
                  <a:pt x="1688402" y="33659"/>
                </a:cubicBezTo>
                <a:cubicBezTo>
                  <a:pt x="1686196" y="31826"/>
                  <a:pt x="1683354" y="30909"/>
                  <a:pt x="1679876" y="30909"/>
                </a:cubicBezTo>
                <a:cubicBezTo>
                  <a:pt x="1676436" y="30959"/>
                  <a:pt x="1673730" y="31645"/>
                  <a:pt x="1671756" y="32965"/>
                </a:cubicBezTo>
                <a:cubicBezTo>
                  <a:pt x="1669783" y="34286"/>
                  <a:pt x="1668438" y="35940"/>
                  <a:pt x="1667723" y="37929"/>
                </a:cubicBezTo>
                <a:lnTo>
                  <a:pt x="1659026" y="37929"/>
                </a:lnTo>
                <a:cubicBezTo>
                  <a:pt x="1659884" y="33729"/>
                  <a:pt x="1662097" y="30211"/>
                  <a:pt x="1665666" y="27373"/>
                </a:cubicBezTo>
                <a:cubicBezTo>
                  <a:pt x="1669235" y="24535"/>
                  <a:pt x="1674042" y="23060"/>
                  <a:pt x="1680086" y="22946"/>
                </a:cubicBezTo>
                <a:close/>
                <a:moveTo>
                  <a:pt x="1461011" y="22946"/>
                </a:moveTo>
                <a:cubicBezTo>
                  <a:pt x="1467280" y="22996"/>
                  <a:pt x="1472266" y="24677"/>
                  <a:pt x="1475968" y="27988"/>
                </a:cubicBezTo>
                <a:cubicBezTo>
                  <a:pt x="1479670" y="31300"/>
                  <a:pt x="1481564" y="35940"/>
                  <a:pt x="1481652" y="41910"/>
                </a:cubicBezTo>
                <a:lnTo>
                  <a:pt x="1481652" y="76905"/>
                </a:lnTo>
                <a:lnTo>
                  <a:pt x="1473165" y="76905"/>
                </a:lnTo>
                <a:lnTo>
                  <a:pt x="1473165" y="70619"/>
                </a:lnTo>
                <a:cubicBezTo>
                  <a:pt x="1471135" y="73083"/>
                  <a:pt x="1468646" y="74939"/>
                  <a:pt x="1465700" y="76185"/>
                </a:cubicBezTo>
                <a:cubicBezTo>
                  <a:pt x="1462753" y="77431"/>
                  <a:pt x="1459583" y="78056"/>
                  <a:pt x="1456191" y="78058"/>
                </a:cubicBezTo>
                <a:cubicBezTo>
                  <a:pt x="1450940" y="78010"/>
                  <a:pt x="1446618" y="76560"/>
                  <a:pt x="1443225" y="73710"/>
                </a:cubicBezTo>
                <a:cubicBezTo>
                  <a:pt x="1439833" y="70859"/>
                  <a:pt x="1438078" y="66895"/>
                  <a:pt x="1437960" y="61818"/>
                </a:cubicBezTo>
                <a:cubicBezTo>
                  <a:pt x="1438020" y="56690"/>
                  <a:pt x="1439866" y="52696"/>
                  <a:pt x="1443500" y="49834"/>
                </a:cubicBezTo>
                <a:cubicBezTo>
                  <a:pt x="1447135" y="46972"/>
                  <a:pt x="1452203" y="45519"/>
                  <a:pt x="1458706" y="45473"/>
                </a:cubicBezTo>
                <a:lnTo>
                  <a:pt x="1472746" y="45473"/>
                </a:lnTo>
                <a:lnTo>
                  <a:pt x="1472746" y="41910"/>
                </a:lnTo>
                <a:cubicBezTo>
                  <a:pt x="1472674" y="38243"/>
                  <a:pt x="1471534" y="35493"/>
                  <a:pt x="1469327" y="33659"/>
                </a:cubicBezTo>
                <a:cubicBezTo>
                  <a:pt x="1467121" y="31826"/>
                  <a:pt x="1464279" y="30909"/>
                  <a:pt x="1460801" y="30909"/>
                </a:cubicBezTo>
                <a:cubicBezTo>
                  <a:pt x="1457361" y="30959"/>
                  <a:pt x="1454655" y="31645"/>
                  <a:pt x="1452681" y="32965"/>
                </a:cubicBezTo>
                <a:cubicBezTo>
                  <a:pt x="1450708" y="34286"/>
                  <a:pt x="1449364" y="35940"/>
                  <a:pt x="1448648" y="37929"/>
                </a:cubicBezTo>
                <a:lnTo>
                  <a:pt x="1439951" y="37929"/>
                </a:lnTo>
                <a:cubicBezTo>
                  <a:pt x="1440809" y="33729"/>
                  <a:pt x="1443022" y="30211"/>
                  <a:pt x="1446591" y="27373"/>
                </a:cubicBezTo>
                <a:cubicBezTo>
                  <a:pt x="1450160" y="24535"/>
                  <a:pt x="1454967" y="23060"/>
                  <a:pt x="1461011" y="22946"/>
                </a:cubicBezTo>
                <a:close/>
                <a:moveTo>
                  <a:pt x="1234297" y="22946"/>
                </a:moveTo>
                <a:cubicBezTo>
                  <a:pt x="1241400" y="23033"/>
                  <a:pt x="1246997" y="25347"/>
                  <a:pt x="1251087" y="29887"/>
                </a:cubicBezTo>
                <a:cubicBezTo>
                  <a:pt x="1255178" y="34428"/>
                  <a:pt x="1257265" y="40671"/>
                  <a:pt x="1257347" y="48616"/>
                </a:cubicBezTo>
                <a:lnTo>
                  <a:pt x="1257347" y="53226"/>
                </a:lnTo>
                <a:lnTo>
                  <a:pt x="1218895" y="53226"/>
                </a:lnTo>
                <a:lnTo>
                  <a:pt x="1218895" y="53436"/>
                </a:lnTo>
                <a:cubicBezTo>
                  <a:pt x="1218963" y="58251"/>
                  <a:pt x="1220451" y="62189"/>
                  <a:pt x="1223361" y="65249"/>
                </a:cubicBezTo>
                <a:cubicBezTo>
                  <a:pt x="1226271" y="68309"/>
                  <a:pt x="1230195" y="69890"/>
                  <a:pt x="1235135" y="69990"/>
                </a:cubicBezTo>
                <a:cubicBezTo>
                  <a:pt x="1238804" y="69881"/>
                  <a:pt x="1241681" y="69104"/>
                  <a:pt x="1243766" y="67659"/>
                </a:cubicBezTo>
                <a:cubicBezTo>
                  <a:pt x="1245851" y="66214"/>
                  <a:pt x="1247130" y="64756"/>
                  <a:pt x="1247603" y="63284"/>
                </a:cubicBezTo>
                <a:lnTo>
                  <a:pt x="1256719" y="63284"/>
                </a:lnTo>
                <a:cubicBezTo>
                  <a:pt x="1256277" y="65413"/>
                  <a:pt x="1255217" y="67605"/>
                  <a:pt x="1253541" y="69862"/>
                </a:cubicBezTo>
                <a:cubicBezTo>
                  <a:pt x="1251864" y="72119"/>
                  <a:pt x="1249501" y="74032"/>
                  <a:pt x="1246451" y="75601"/>
                </a:cubicBezTo>
                <a:cubicBezTo>
                  <a:pt x="1243401" y="77171"/>
                  <a:pt x="1239594" y="77990"/>
                  <a:pt x="1235030" y="78058"/>
                </a:cubicBezTo>
                <a:cubicBezTo>
                  <a:pt x="1227273" y="77970"/>
                  <a:pt x="1221100" y="75500"/>
                  <a:pt x="1216511" y="70645"/>
                </a:cubicBezTo>
                <a:cubicBezTo>
                  <a:pt x="1211923" y="65790"/>
                  <a:pt x="1209574" y="59076"/>
                  <a:pt x="1209465" y="50502"/>
                </a:cubicBezTo>
                <a:cubicBezTo>
                  <a:pt x="1209596" y="41882"/>
                  <a:pt x="1211927" y="35155"/>
                  <a:pt x="1216459" y="30320"/>
                </a:cubicBezTo>
                <a:cubicBezTo>
                  <a:pt x="1220991" y="25485"/>
                  <a:pt x="1226936" y="23027"/>
                  <a:pt x="1234297" y="22946"/>
                </a:cubicBezTo>
                <a:close/>
                <a:moveTo>
                  <a:pt x="920496" y="22946"/>
                </a:moveTo>
                <a:cubicBezTo>
                  <a:pt x="928291" y="23092"/>
                  <a:pt x="934442" y="25681"/>
                  <a:pt x="938949" y="30713"/>
                </a:cubicBezTo>
                <a:cubicBezTo>
                  <a:pt x="943457" y="35744"/>
                  <a:pt x="945757" y="42340"/>
                  <a:pt x="945851" y="50502"/>
                </a:cubicBezTo>
                <a:cubicBezTo>
                  <a:pt x="945757" y="58663"/>
                  <a:pt x="943457" y="65260"/>
                  <a:pt x="938949" y="70291"/>
                </a:cubicBezTo>
                <a:cubicBezTo>
                  <a:pt x="934442" y="75323"/>
                  <a:pt x="928291" y="77912"/>
                  <a:pt x="920496" y="78058"/>
                </a:cubicBezTo>
                <a:cubicBezTo>
                  <a:pt x="912701" y="77912"/>
                  <a:pt x="906550" y="75323"/>
                  <a:pt x="902042" y="70291"/>
                </a:cubicBezTo>
                <a:cubicBezTo>
                  <a:pt x="897535" y="65260"/>
                  <a:pt x="895234" y="58663"/>
                  <a:pt x="895140" y="50502"/>
                </a:cubicBezTo>
                <a:cubicBezTo>
                  <a:pt x="895234" y="42340"/>
                  <a:pt x="897535" y="35744"/>
                  <a:pt x="902042" y="30713"/>
                </a:cubicBezTo>
                <a:cubicBezTo>
                  <a:pt x="906550" y="25681"/>
                  <a:pt x="912701" y="23092"/>
                  <a:pt x="920496" y="22946"/>
                </a:cubicBezTo>
                <a:close/>
                <a:moveTo>
                  <a:pt x="40757" y="12154"/>
                </a:moveTo>
                <a:cubicBezTo>
                  <a:pt x="34484" y="12207"/>
                  <a:pt x="28905" y="13674"/>
                  <a:pt x="24020" y="16555"/>
                </a:cubicBezTo>
                <a:cubicBezTo>
                  <a:pt x="19136" y="19436"/>
                  <a:pt x="15288" y="23418"/>
                  <a:pt x="12476" y="28499"/>
                </a:cubicBezTo>
                <a:cubicBezTo>
                  <a:pt x="9664" y="33581"/>
                  <a:pt x="8229" y="39448"/>
                  <a:pt x="8172" y="46101"/>
                </a:cubicBezTo>
                <a:cubicBezTo>
                  <a:pt x="8229" y="52755"/>
                  <a:pt x="9664" y="58622"/>
                  <a:pt x="12476" y="63704"/>
                </a:cubicBezTo>
                <a:cubicBezTo>
                  <a:pt x="15288" y="68785"/>
                  <a:pt x="19136" y="72767"/>
                  <a:pt x="24020" y="75648"/>
                </a:cubicBezTo>
                <a:cubicBezTo>
                  <a:pt x="28905" y="78529"/>
                  <a:pt x="34484" y="79996"/>
                  <a:pt x="40757" y="80048"/>
                </a:cubicBezTo>
                <a:cubicBezTo>
                  <a:pt x="47031" y="79996"/>
                  <a:pt x="52610" y="78529"/>
                  <a:pt x="57494" y="75648"/>
                </a:cubicBezTo>
                <a:cubicBezTo>
                  <a:pt x="62378" y="72767"/>
                  <a:pt x="66226" y="68785"/>
                  <a:pt x="69039" y="63704"/>
                </a:cubicBezTo>
                <a:cubicBezTo>
                  <a:pt x="71851" y="58622"/>
                  <a:pt x="73285" y="52755"/>
                  <a:pt x="73342" y="46101"/>
                </a:cubicBezTo>
                <a:cubicBezTo>
                  <a:pt x="73285" y="39448"/>
                  <a:pt x="71851" y="33581"/>
                  <a:pt x="69039" y="28499"/>
                </a:cubicBezTo>
                <a:cubicBezTo>
                  <a:pt x="66226" y="23418"/>
                  <a:pt x="62378" y="19436"/>
                  <a:pt x="57494" y="16555"/>
                </a:cubicBezTo>
                <a:cubicBezTo>
                  <a:pt x="52610" y="13674"/>
                  <a:pt x="47031" y="12207"/>
                  <a:pt x="40757" y="12154"/>
                </a:cubicBezTo>
                <a:close/>
                <a:moveTo>
                  <a:pt x="3509191" y="11526"/>
                </a:moveTo>
                <a:lnTo>
                  <a:pt x="3509191" y="34786"/>
                </a:lnTo>
                <a:lnTo>
                  <a:pt x="3526793" y="34786"/>
                </a:lnTo>
                <a:cubicBezTo>
                  <a:pt x="3531239" y="34714"/>
                  <a:pt x="3534553" y="33600"/>
                  <a:pt x="3536733" y="31446"/>
                </a:cubicBezTo>
                <a:cubicBezTo>
                  <a:pt x="3538914" y="29292"/>
                  <a:pt x="3540001" y="26528"/>
                  <a:pt x="3539994" y="23156"/>
                </a:cubicBezTo>
                <a:cubicBezTo>
                  <a:pt x="3539962" y="19508"/>
                  <a:pt x="3538744" y="16666"/>
                  <a:pt x="3536340" y="14630"/>
                </a:cubicBezTo>
                <a:cubicBezTo>
                  <a:pt x="3533937" y="12593"/>
                  <a:pt x="3530545" y="11558"/>
                  <a:pt x="3526164" y="11526"/>
                </a:cubicBezTo>
                <a:close/>
                <a:moveTo>
                  <a:pt x="2451916" y="11526"/>
                </a:moveTo>
                <a:lnTo>
                  <a:pt x="2451916" y="34786"/>
                </a:lnTo>
                <a:lnTo>
                  <a:pt x="2469518" y="34786"/>
                </a:lnTo>
                <a:cubicBezTo>
                  <a:pt x="2473965" y="34714"/>
                  <a:pt x="2477278" y="33600"/>
                  <a:pt x="2479459" y="31446"/>
                </a:cubicBezTo>
                <a:cubicBezTo>
                  <a:pt x="2481640" y="29292"/>
                  <a:pt x="2482726" y="26528"/>
                  <a:pt x="2482720" y="23156"/>
                </a:cubicBezTo>
                <a:cubicBezTo>
                  <a:pt x="2482687" y="19508"/>
                  <a:pt x="2481469" y="16666"/>
                  <a:pt x="2479065" y="14630"/>
                </a:cubicBezTo>
                <a:cubicBezTo>
                  <a:pt x="2476663" y="12593"/>
                  <a:pt x="2473271" y="11558"/>
                  <a:pt x="2468889" y="11526"/>
                </a:cubicBezTo>
                <a:close/>
                <a:moveTo>
                  <a:pt x="210207" y="10583"/>
                </a:moveTo>
                <a:cubicBezTo>
                  <a:pt x="206187" y="10640"/>
                  <a:pt x="202818" y="11958"/>
                  <a:pt x="200098" y="14537"/>
                </a:cubicBezTo>
                <a:cubicBezTo>
                  <a:pt x="197378" y="17116"/>
                  <a:pt x="195328" y="20615"/>
                  <a:pt x="193947" y="25034"/>
                </a:cubicBezTo>
                <a:cubicBezTo>
                  <a:pt x="192566" y="29453"/>
                  <a:pt x="191874" y="34449"/>
                  <a:pt x="191871" y="40024"/>
                </a:cubicBezTo>
                <a:cubicBezTo>
                  <a:pt x="191874" y="45600"/>
                  <a:pt x="192566" y="50596"/>
                  <a:pt x="193947" y="55015"/>
                </a:cubicBezTo>
                <a:cubicBezTo>
                  <a:pt x="195328" y="59434"/>
                  <a:pt x="197378" y="62933"/>
                  <a:pt x="200098" y="65512"/>
                </a:cubicBezTo>
                <a:cubicBezTo>
                  <a:pt x="202818" y="68091"/>
                  <a:pt x="206187" y="69409"/>
                  <a:pt x="210207" y="69466"/>
                </a:cubicBezTo>
                <a:cubicBezTo>
                  <a:pt x="214226" y="69409"/>
                  <a:pt x="217596" y="68091"/>
                  <a:pt x="220316" y="65512"/>
                </a:cubicBezTo>
                <a:cubicBezTo>
                  <a:pt x="223035" y="62933"/>
                  <a:pt x="225086" y="59434"/>
                  <a:pt x="226466" y="55015"/>
                </a:cubicBezTo>
                <a:cubicBezTo>
                  <a:pt x="227847" y="50596"/>
                  <a:pt x="228539" y="45600"/>
                  <a:pt x="228542" y="40024"/>
                </a:cubicBezTo>
                <a:cubicBezTo>
                  <a:pt x="228539" y="34449"/>
                  <a:pt x="227847" y="29453"/>
                  <a:pt x="226466" y="25034"/>
                </a:cubicBezTo>
                <a:cubicBezTo>
                  <a:pt x="225086" y="20615"/>
                  <a:pt x="223035" y="17116"/>
                  <a:pt x="220316" y="14537"/>
                </a:cubicBezTo>
                <a:cubicBezTo>
                  <a:pt x="217596" y="11958"/>
                  <a:pt x="214226" y="10640"/>
                  <a:pt x="210207" y="10583"/>
                </a:cubicBezTo>
                <a:close/>
                <a:moveTo>
                  <a:pt x="40757" y="4296"/>
                </a:moveTo>
                <a:cubicBezTo>
                  <a:pt x="48517" y="4364"/>
                  <a:pt x="55454" y="6184"/>
                  <a:pt x="61569" y="9756"/>
                </a:cubicBezTo>
                <a:cubicBezTo>
                  <a:pt x="67683" y="13328"/>
                  <a:pt x="72517" y="18245"/>
                  <a:pt x="76070" y="24506"/>
                </a:cubicBezTo>
                <a:cubicBezTo>
                  <a:pt x="79623" y="30767"/>
                  <a:pt x="81438" y="37966"/>
                  <a:pt x="81515" y="46101"/>
                </a:cubicBezTo>
                <a:cubicBezTo>
                  <a:pt x="81438" y="54237"/>
                  <a:pt x="79623" y="61435"/>
                  <a:pt x="76070" y="67697"/>
                </a:cubicBezTo>
                <a:cubicBezTo>
                  <a:pt x="72517" y="73958"/>
                  <a:pt x="67683" y="78875"/>
                  <a:pt x="61569" y="82447"/>
                </a:cubicBezTo>
                <a:cubicBezTo>
                  <a:pt x="55454" y="86019"/>
                  <a:pt x="48517" y="87839"/>
                  <a:pt x="40757" y="87907"/>
                </a:cubicBezTo>
                <a:cubicBezTo>
                  <a:pt x="32997" y="87839"/>
                  <a:pt x="26060" y="86019"/>
                  <a:pt x="19946" y="82447"/>
                </a:cubicBezTo>
                <a:cubicBezTo>
                  <a:pt x="13831" y="78875"/>
                  <a:pt x="8997" y="73958"/>
                  <a:pt x="5444" y="67697"/>
                </a:cubicBezTo>
                <a:cubicBezTo>
                  <a:pt x="1891" y="61435"/>
                  <a:pt x="76" y="54237"/>
                  <a:pt x="0" y="46101"/>
                </a:cubicBezTo>
                <a:cubicBezTo>
                  <a:pt x="76" y="37966"/>
                  <a:pt x="1891" y="30767"/>
                  <a:pt x="5444" y="24506"/>
                </a:cubicBezTo>
                <a:cubicBezTo>
                  <a:pt x="8997" y="18245"/>
                  <a:pt x="13831" y="13328"/>
                  <a:pt x="19946" y="9756"/>
                </a:cubicBezTo>
                <a:cubicBezTo>
                  <a:pt x="26060" y="6184"/>
                  <a:pt x="32997" y="4364"/>
                  <a:pt x="40757" y="4296"/>
                </a:cubicBezTo>
                <a:close/>
                <a:moveTo>
                  <a:pt x="3499970" y="3144"/>
                </a:moveTo>
                <a:lnTo>
                  <a:pt x="3527316" y="3144"/>
                </a:lnTo>
                <a:cubicBezTo>
                  <a:pt x="3534472" y="3270"/>
                  <a:pt x="3539938" y="5113"/>
                  <a:pt x="3543714" y="8671"/>
                </a:cubicBezTo>
                <a:cubicBezTo>
                  <a:pt x="3547490" y="12229"/>
                  <a:pt x="3549394" y="16743"/>
                  <a:pt x="3549424" y="22213"/>
                </a:cubicBezTo>
                <a:cubicBezTo>
                  <a:pt x="3549311" y="26709"/>
                  <a:pt x="3548280" y="30289"/>
                  <a:pt x="3546333" y="32952"/>
                </a:cubicBezTo>
                <a:cubicBezTo>
                  <a:pt x="3544386" y="35615"/>
                  <a:pt x="3542203" y="37414"/>
                  <a:pt x="3539785" y="38348"/>
                </a:cubicBezTo>
                <a:cubicBezTo>
                  <a:pt x="3541588" y="38829"/>
                  <a:pt x="3543442" y="39777"/>
                  <a:pt x="3545346" y="41192"/>
                </a:cubicBezTo>
                <a:cubicBezTo>
                  <a:pt x="3547250" y="42608"/>
                  <a:pt x="3548863" y="44542"/>
                  <a:pt x="3550185" y="46994"/>
                </a:cubicBezTo>
                <a:cubicBezTo>
                  <a:pt x="3551507" y="49446"/>
                  <a:pt x="3552196" y="52466"/>
                  <a:pt x="3552253" y="56055"/>
                </a:cubicBezTo>
                <a:cubicBezTo>
                  <a:pt x="3552177" y="62333"/>
                  <a:pt x="3549998" y="67353"/>
                  <a:pt x="3545718" y="71116"/>
                </a:cubicBezTo>
                <a:cubicBezTo>
                  <a:pt x="3541437" y="74880"/>
                  <a:pt x="3535513" y="76809"/>
                  <a:pt x="3527945" y="76905"/>
                </a:cubicBezTo>
                <a:lnTo>
                  <a:pt x="3499970" y="76905"/>
                </a:lnTo>
                <a:close/>
                <a:moveTo>
                  <a:pt x="2442696" y="3144"/>
                </a:moveTo>
                <a:lnTo>
                  <a:pt x="2470041" y="3144"/>
                </a:lnTo>
                <a:cubicBezTo>
                  <a:pt x="2477197" y="3270"/>
                  <a:pt x="2482663" y="5113"/>
                  <a:pt x="2486439" y="8671"/>
                </a:cubicBezTo>
                <a:cubicBezTo>
                  <a:pt x="2490216" y="12229"/>
                  <a:pt x="2492119" y="16743"/>
                  <a:pt x="2492149" y="22213"/>
                </a:cubicBezTo>
                <a:cubicBezTo>
                  <a:pt x="2492036" y="26709"/>
                  <a:pt x="2491006" y="30289"/>
                  <a:pt x="2489059" y="32952"/>
                </a:cubicBezTo>
                <a:cubicBezTo>
                  <a:pt x="2487111" y="35615"/>
                  <a:pt x="2484928" y="37414"/>
                  <a:pt x="2482510" y="38348"/>
                </a:cubicBezTo>
                <a:cubicBezTo>
                  <a:pt x="2484313" y="38829"/>
                  <a:pt x="2486167" y="39777"/>
                  <a:pt x="2488071" y="41192"/>
                </a:cubicBezTo>
                <a:cubicBezTo>
                  <a:pt x="2489975" y="42608"/>
                  <a:pt x="2491588" y="44542"/>
                  <a:pt x="2492910" y="46994"/>
                </a:cubicBezTo>
                <a:cubicBezTo>
                  <a:pt x="2494232" y="49446"/>
                  <a:pt x="2494922" y="52466"/>
                  <a:pt x="2494979" y="56055"/>
                </a:cubicBezTo>
                <a:cubicBezTo>
                  <a:pt x="2494902" y="62333"/>
                  <a:pt x="2492723" y="67353"/>
                  <a:pt x="2488443" y="71116"/>
                </a:cubicBezTo>
                <a:cubicBezTo>
                  <a:pt x="2484162" y="74880"/>
                  <a:pt x="2478238" y="76809"/>
                  <a:pt x="2470671" y="76905"/>
                </a:cubicBezTo>
                <a:lnTo>
                  <a:pt x="2442696" y="76905"/>
                </a:lnTo>
                <a:close/>
                <a:moveTo>
                  <a:pt x="1922612" y="3144"/>
                </a:moveTo>
                <a:lnTo>
                  <a:pt x="1931413" y="3144"/>
                </a:lnTo>
                <a:lnTo>
                  <a:pt x="1931413" y="23051"/>
                </a:lnTo>
                <a:cubicBezTo>
                  <a:pt x="1939428" y="23409"/>
                  <a:pt x="1945950" y="26020"/>
                  <a:pt x="1950979" y="30883"/>
                </a:cubicBezTo>
                <a:cubicBezTo>
                  <a:pt x="1956009" y="35746"/>
                  <a:pt x="1958602" y="42286"/>
                  <a:pt x="1958759" y="50502"/>
                </a:cubicBezTo>
                <a:cubicBezTo>
                  <a:pt x="1958602" y="58718"/>
                  <a:pt x="1956009" y="65258"/>
                  <a:pt x="1950979" y="70121"/>
                </a:cubicBezTo>
                <a:cubicBezTo>
                  <a:pt x="1945950" y="74984"/>
                  <a:pt x="1939428" y="77595"/>
                  <a:pt x="1931413" y="77953"/>
                </a:cubicBezTo>
                <a:lnTo>
                  <a:pt x="1931413" y="96917"/>
                </a:lnTo>
                <a:lnTo>
                  <a:pt x="1922612" y="96917"/>
                </a:lnTo>
                <a:lnTo>
                  <a:pt x="1922612" y="77953"/>
                </a:lnTo>
                <a:cubicBezTo>
                  <a:pt x="1914596" y="77595"/>
                  <a:pt x="1908074" y="74984"/>
                  <a:pt x="1903045" y="70121"/>
                </a:cubicBezTo>
                <a:cubicBezTo>
                  <a:pt x="1898015" y="65258"/>
                  <a:pt x="1895422" y="58718"/>
                  <a:pt x="1895265" y="50502"/>
                </a:cubicBezTo>
                <a:cubicBezTo>
                  <a:pt x="1895422" y="42286"/>
                  <a:pt x="1898015" y="35746"/>
                  <a:pt x="1903045" y="30883"/>
                </a:cubicBezTo>
                <a:cubicBezTo>
                  <a:pt x="1908074" y="26020"/>
                  <a:pt x="1914596" y="23409"/>
                  <a:pt x="1922612" y="23051"/>
                </a:cubicBezTo>
                <a:close/>
                <a:moveTo>
                  <a:pt x="1036787" y="3144"/>
                </a:moveTo>
                <a:lnTo>
                  <a:pt x="1045588" y="3144"/>
                </a:lnTo>
                <a:lnTo>
                  <a:pt x="1045588" y="23051"/>
                </a:lnTo>
                <a:cubicBezTo>
                  <a:pt x="1053603" y="23409"/>
                  <a:pt x="1060125" y="26020"/>
                  <a:pt x="1065154" y="30883"/>
                </a:cubicBezTo>
                <a:cubicBezTo>
                  <a:pt x="1070184" y="35746"/>
                  <a:pt x="1072777" y="42286"/>
                  <a:pt x="1072934" y="50502"/>
                </a:cubicBezTo>
                <a:cubicBezTo>
                  <a:pt x="1072777" y="58718"/>
                  <a:pt x="1070184" y="65258"/>
                  <a:pt x="1065154" y="70121"/>
                </a:cubicBezTo>
                <a:cubicBezTo>
                  <a:pt x="1060125" y="74984"/>
                  <a:pt x="1053603" y="77595"/>
                  <a:pt x="1045588" y="77953"/>
                </a:cubicBezTo>
                <a:lnTo>
                  <a:pt x="1045588" y="96917"/>
                </a:lnTo>
                <a:lnTo>
                  <a:pt x="1036787" y="96917"/>
                </a:lnTo>
                <a:lnTo>
                  <a:pt x="1036787" y="77953"/>
                </a:lnTo>
                <a:cubicBezTo>
                  <a:pt x="1028771" y="77595"/>
                  <a:pt x="1022249" y="74984"/>
                  <a:pt x="1017220" y="70121"/>
                </a:cubicBezTo>
                <a:cubicBezTo>
                  <a:pt x="1012191" y="65258"/>
                  <a:pt x="1009597" y="58718"/>
                  <a:pt x="1009440" y="50502"/>
                </a:cubicBezTo>
                <a:cubicBezTo>
                  <a:pt x="1009597" y="42286"/>
                  <a:pt x="1012191" y="35746"/>
                  <a:pt x="1017220" y="30883"/>
                </a:cubicBezTo>
                <a:cubicBezTo>
                  <a:pt x="1022249" y="26020"/>
                  <a:pt x="1028771" y="23409"/>
                  <a:pt x="1036787" y="23051"/>
                </a:cubicBezTo>
                <a:close/>
                <a:moveTo>
                  <a:pt x="832970" y="3144"/>
                </a:moveTo>
                <a:lnTo>
                  <a:pt x="842296" y="3144"/>
                </a:lnTo>
                <a:lnTo>
                  <a:pt x="842296" y="36043"/>
                </a:lnTo>
                <a:lnTo>
                  <a:pt x="875090" y="3144"/>
                </a:lnTo>
                <a:lnTo>
                  <a:pt x="887139" y="3144"/>
                </a:lnTo>
                <a:lnTo>
                  <a:pt x="852144" y="38453"/>
                </a:lnTo>
                <a:lnTo>
                  <a:pt x="887768" y="76905"/>
                </a:lnTo>
                <a:lnTo>
                  <a:pt x="875404" y="76905"/>
                </a:lnTo>
                <a:lnTo>
                  <a:pt x="842296" y="41701"/>
                </a:lnTo>
                <a:lnTo>
                  <a:pt x="842296" y="76905"/>
                </a:lnTo>
                <a:lnTo>
                  <a:pt x="832970" y="76905"/>
                </a:lnTo>
                <a:close/>
                <a:moveTo>
                  <a:pt x="696601" y="3144"/>
                </a:moveTo>
                <a:lnTo>
                  <a:pt x="704983" y="3144"/>
                </a:lnTo>
                <a:lnTo>
                  <a:pt x="704983" y="76905"/>
                </a:lnTo>
                <a:lnTo>
                  <a:pt x="695658" y="76905"/>
                </a:lnTo>
                <a:lnTo>
                  <a:pt x="695658" y="14040"/>
                </a:lnTo>
                <a:lnTo>
                  <a:pt x="677113" y="25670"/>
                </a:lnTo>
                <a:lnTo>
                  <a:pt x="677113" y="15926"/>
                </a:lnTo>
                <a:close/>
                <a:moveTo>
                  <a:pt x="608342" y="3144"/>
                </a:moveTo>
                <a:lnTo>
                  <a:pt x="666283" y="3144"/>
                </a:lnTo>
                <a:lnTo>
                  <a:pt x="666283" y="11735"/>
                </a:lnTo>
                <a:lnTo>
                  <a:pt x="641975" y="11735"/>
                </a:lnTo>
                <a:lnTo>
                  <a:pt x="641975" y="76905"/>
                </a:lnTo>
                <a:lnTo>
                  <a:pt x="632650" y="76905"/>
                </a:lnTo>
                <a:lnTo>
                  <a:pt x="632650" y="11735"/>
                </a:lnTo>
                <a:lnTo>
                  <a:pt x="608342" y="11735"/>
                </a:lnTo>
                <a:close/>
                <a:moveTo>
                  <a:pt x="461495" y="3144"/>
                </a:moveTo>
                <a:lnTo>
                  <a:pt x="470820" y="3144"/>
                </a:lnTo>
                <a:lnTo>
                  <a:pt x="470820" y="36043"/>
                </a:lnTo>
                <a:lnTo>
                  <a:pt x="503615" y="3144"/>
                </a:lnTo>
                <a:lnTo>
                  <a:pt x="515664" y="3144"/>
                </a:lnTo>
                <a:lnTo>
                  <a:pt x="480669" y="38453"/>
                </a:lnTo>
                <a:lnTo>
                  <a:pt x="516293" y="76905"/>
                </a:lnTo>
                <a:lnTo>
                  <a:pt x="503929" y="76905"/>
                </a:lnTo>
                <a:lnTo>
                  <a:pt x="470820" y="41701"/>
                </a:lnTo>
                <a:lnTo>
                  <a:pt x="470820" y="76905"/>
                </a:lnTo>
                <a:lnTo>
                  <a:pt x="461495" y="76905"/>
                </a:lnTo>
                <a:close/>
                <a:moveTo>
                  <a:pt x="404346" y="3144"/>
                </a:moveTo>
                <a:lnTo>
                  <a:pt x="450027" y="3144"/>
                </a:lnTo>
                <a:lnTo>
                  <a:pt x="450027" y="11735"/>
                </a:lnTo>
                <a:lnTo>
                  <a:pt x="413670" y="11735"/>
                </a:lnTo>
                <a:lnTo>
                  <a:pt x="413670" y="76905"/>
                </a:lnTo>
                <a:lnTo>
                  <a:pt x="404346" y="76905"/>
                </a:lnTo>
                <a:close/>
                <a:moveTo>
                  <a:pt x="341357" y="1991"/>
                </a:moveTo>
                <a:cubicBezTo>
                  <a:pt x="348811" y="2122"/>
                  <a:pt x="354622" y="4087"/>
                  <a:pt x="358789" y="7885"/>
                </a:cubicBezTo>
                <a:cubicBezTo>
                  <a:pt x="362955" y="11683"/>
                  <a:pt x="365073" y="16529"/>
                  <a:pt x="365140" y="22422"/>
                </a:cubicBezTo>
                <a:cubicBezTo>
                  <a:pt x="364970" y="26958"/>
                  <a:pt x="363713" y="30512"/>
                  <a:pt x="361369" y="33083"/>
                </a:cubicBezTo>
                <a:cubicBezTo>
                  <a:pt x="359024" y="35654"/>
                  <a:pt x="356614" y="37375"/>
                  <a:pt x="354139" y="38243"/>
                </a:cubicBezTo>
                <a:cubicBezTo>
                  <a:pt x="355858" y="38613"/>
                  <a:pt x="357764" y="39469"/>
                  <a:pt x="359859" y="40812"/>
                </a:cubicBezTo>
                <a:cubicBezTo>
                  <a:pt x="361954" y="42156"/>
                  <a:pt x="363775" y="44075"/>
                  <a:pt x="365323" y="46571"/>
                </a:cubicBezTo>
                <a:cubicBezTo>
                  <a:pt x="366871" y="49067"/>
                  <a:pt x="367683" y="52228"/>
                  <a:pt x="367760" y="56055"/>
                </a:cubicBezTo>
                <a:cubicBezTo>
                  <a:pt x="367622" y="62381"/>
                  <a:pt x="365226" y="67593"/>
                  <a:pt x="360570" y="71693"/>
                </a:cubicBezTo>
                <a:cubicBezTo>
                  <a:pt x="355914" y="75792"/>
                  <a:pt x="349824" y="77914"/>
                  <a:pt x="342300" y="78058"/>
                </a:cubicBezTo>
                <a:cubicBezTo>
                  <a:pt x="335140" y="78029"/>
                  <a:pt x="329107" y="76253"/>
                  <a:pt x="324200" y="72727"/>
                </a:cubicBezTo>
                <a:cubicBezTo>
                  <a:pt x="319293" y="69202"/>
                  <a:pt x="316350" y="64099"/>
                  <a:pt x="315372" y="57417"/>
                </a:cubicBezTo>
                <a:lnTo>
                  <a:pt x="324802" y="57417"/>
                </a:lnTo>
                <a:cubicBezTo>
                  <a:pt x="325584" y="61036"/>
                  <a:pt x="327504" y="63935"/>
                  <a:pt x="330565" y="66113"/>
                </a:cubicBezTo>
                <a:cubicBezTo>
                  <a:pt x="333625" y="68292"/>
                  <a:pt x="337537" y="69409"/>
                  <a:pt x="342300" y="69466"/>
                </a:cubicBezTo>
                <a:cubicBezTo>
                  <a:pt x="347043" y="69403"/>
                  <a:pt x="350863" y="68141"/>
                  <a:pt x="353759" y="65681"/>
                </a:cubicBezTo>
                <a:cubicBezTo>
                  <a:pt x="356656" y="63221"/>
                  <a:pt x="358145" y="59943"/>
                  <a:pt x="358225" y="55845"/>
                </a:cubicBezTo>
                <a:cubicBezTo>
                  <a:pt x="358105" y="51513"/>
                  <a:pt x="356486" y="48313"/>
                  <a:pt x="353367" y="46245"/>
                </a:cubicBezTo>
                <a:cubicBezTo>
                  <a:pt x="350247" y="44178"/>
                  <a:pt x="346349" y="43152"/>
                  <a:pt x="341671" y="43168"/>
                </a:cubicBezTo>
                <a:lnTo>
                  <a:pt x="332555" y="43168"/>
                </a:lnTo>
                <a:lnTo>
                  <a:pt x="332555" y="34681"/>
                </a:lnTo>
                <a:lnTo>
                  <a:pt x="341042" y="34681"/>
                </a:lnTo>
                <a:cubicBezTo>
                  <a:pt x="345683" y="34600"/>
                  <a:pt x="349263" y="33426"/>
                  <a:pt x="351782" y="31158"/>
                </a:cubicBezTo>
                <a:cubicBezTo>
                  <a:pt x="354301" y="28890"/>
                  <a:pt x="355575" y="26013"/>
                  <a:pt x="355606" y="22527"/>
                </a:cubicBezTo>
                <a:cubicBezTo>
                  <a:pt x="355582" y="18958"/>
                  <a:pt x="354347" y="16090"/>
                  <a:pt x="351900" y="13922"/>
                </a:cubicBezTo>
                <a:cubicBezTo>
                  <a:pt x="349453" y="11755"/>
                  <a:pt x="345938" y="10642"/>
                  <a:pt x="341357" y="10583"/>
                </a:cubicBezTo>
                <a:cubicBezTo>
                  <a:pt x="337043" y="10626"/>
                  <a:pt x="333542" y="11665"/>
                  <a:pt x="330853" y="13700"/>
                </a:cubicBezTo>
                <a:cubicBezTo>
                  <a:pt x="328164" y="15734"/>
                  <a:pt x="326391" y="18502"/>
                  <a:pt x="325536" y="22003"/>
                </a:cubicBezTo>
                <a:lnTo>
                  <a:pt x="316211" y="22003"/>
                </a:lnTo>
                <a:cubicBezTo>
                  <a:pt x="317363" y="15302"/>
                  <a:pt x="320271" y="10290"/>
                  <a:pt x="324933" y="6968"/>
                </a:cubicBezTo>
                <a:cubicBezTo>
                  <a:pt x="329596" y="3646"/>
                  <a:pt x="335070" y="1987"/>
                  <a:pt x="341357" y="1991"/>
                </a:cubicBezTo>
                <a:close/>
                <a:moveTo>
                  <a:pt x="274996" y="1991"/>
                </a:moveTo>
                <a:cubicBezTo>
                  <a:pt x="282304" y="2148"/>
                  <a:pt x="288040" y="4270"/>
                  <a:pt x="292205" y="8356"/>
                </a:cubicBezTo>
                <a:cubicBezTo>
                  <a:pt x="296370" y="12442"/>
                  <a:pt x="298492" y="17550"/>
                  <a:pt x="298570" y="23680"/>
                </a:cubicBezTo>
                <a:cubicBezTo>
                  <a:pt x="298431" y="29196"/>
                  <a:pt x="296929" y="33906"/>
                  <a:pt x="294065" y="37811"/>
                </a:cubicBezTo>
                <a:cubicBezTo>
                  <a:pt x="291201" y="41716"/>
                  <a:pt x="287813" y="45353"/>
                  <a:pt x="283902" y="48721"/>
                </a:cubicBezTo>
                <a:lnTo>
                  <a:pt x="262632" y="68314"/>
                </a:lnTo>
                <a:lnTo>
                  <a:pt x="300351" y="68314"/>
                </a:lnTo>
                <a:lnTo>
                  <a:pt x="300351" y="76905"/>
                </a:lnTo>
                <a:lnTo>
                  <a:pt x="249745" y="76905"/>
                </a:lnTo>
                <a:lnTo>
                  <a:pt x="249745" y="68838"/>
                </a:lnTo>
                <a:lnTo>
                  <a:pt x="277615" y="42749"/>
                </a:lnTo>
                <a:cubicBezTo>
                  <a:pt x="281162" y="39557"/>
                  <a:pt x="283943" y="36536"/>
                  <a:pt x="285958" y="33686"/>
                </a:cubicBezTo>
                <a:cubicBezTo>
                  <a:pt x="287973" y="30835"/>
                  <a:pt x="288999" y="27499"/>
                  <a:pt x="289036" y="23680"/>
                </a:cubicBezTo>
                <a:cubicBezTo>
                  <a:pt x="288973" y="19879"/>
                  <a:pt x="287658" y="16767"/>
                  <a:pt x="285094" y="14341"/>
                </a:cubicBezTo>
                <a:cubicBezTo>
                  <a:pt x="282529" y="11916"/>
                  <a:pt x="279093" y="10663"/>
                  <a:pt x="274786" y="10583"/>
                </a:cubicBezTo>
                <a:cubicBezTo>
                  <a:pt x="270327" y="10635"/>
                  <a:pt x="266752" y="11788"/>
                  <a:pt x="264060" y="14040"/>
                </a:cubicBezTo>
                <a:cubicBezTo>
                  <a:pt x="261369" y="16293"/>
                  <a:pt x="259601" y="19331"/>
                  <a:pt x="258756" y="23156"/>
                </a:cubicBezTo>
                <a:lnTo>
                  <a:pt x="249536" y="23156"/>
                </a:lnTo>
                <a:cubicBezTo>
                  <a:pt x="250439" y="16819"/>
                  <a:pt x="253111" y="11733"/>
                  <a:pt x="257551" y="7898"/>
                </a:cubicBezTo>
                <a:cubicBezTo>
                  <a:pt x="261991" y="4063"/>
                  <a:pt x="267806" y="2094"/>
                  <a:pt x="274996" y="1991"/>
                </a:cubicBezTo>
                <a:close/>
                <a:moveTo>
                  <a:pt x="210207" y="1991"/>
                </a:moveTo>
                <a:cubicBezTo>
                  <a:pt x="216125" y="2051"/>
                  <a:pt x="221157" y="3701"/>
                  <a:pt x="225302" y="6939"/>
                </a:cubicBezTo>
                <a:cubicBezTo>
                  <a:pt x="229447" y="10177"/>
                  <a:pt x="232609" y="14644"/>
                  <a:pt x="234786" y="20338"/>
                </a:cubicBezTo>
                <a:cubicBezTo>
                  <a:pt x="236964" y="26033"/>
                  <a:pt x="238061" y="32595"/>
                  <a:pt x="238077" y="40024"/>
                </a:cubicBezTo>
                <a:cubicBezTo>
                  <a:pt x="238061" y="47454"/>
                  <a:pt x="236964" y="54016"/>
                  <a:pt x="234786" y="59711"/>
                </a:cubicBezTo>
                <a:cubicBezTo>
                  <a:pt x="232609" y="65405"/>
                  <a:pt x="229447" y="69872"/>
                  <a:pt x="225302" y="73110"/>
                </a:cubicBezTo>
                <a:cubicBezTo>
                  <a:pt x="221157" y="76348"/>
                  <a:pt x="216125" y="77998"/>
                  <a:pt x="210207" y="78058"/>
                </a:cubicBezTo>
                <a:cubicBezTo>
                  <a:pt x="204288" y="77998"/>
                  <a:pt x="199257" y="76348"/>
                  <a:pt x="195112" y="73110"/>
                </a:cubicBezTo>
                <a:cubicBezTo>
                  <a:pt x="190966" y="69872"/>
                  <a:pt x="187805" y="65405"/>
                  <a:pt x="185627" y="59711"/>
                </a:cubicBezTo>
                <a:cubicBezTo>
                  <a:pt x="183450" y="54016"/>
                  <a:pt x="182353" y="47454"/>
                  <a:pt x="182337" y="40024"/>
                </a:cubicBezTo>
                <a:cubicBezTo>
                  <a:pt x="182353" y="32595"/>
                  <a:pt x="183450" y="26033"/>
                  <a:pt x="185627" y="20338"/>
                </a:cubicBezTo>
                <a:cubicBezTo>
                  <a:pt x="187805" y="14644"/>
                  <a:pt x="190966" y="10177"/>
                  <a:pt x="195112" y="6939"/>
                </a:cubicBezTo>
                <a:cubicBezTo>
                  <a:pt x="199257" y="3701"/>
                  <a:pt x="204288" y="2051"/>
                  <a:pt x="210207" y="1991"/>
                </a:cubicBezTo>
                <a:close/>
                <a:moveTo>
                  <a:pt x="141646" y="1991"/>
                </a:moveTo>
                <a:cubicBezTo>
                  <a:pt x="148954" y="2148"/>
                  <a:pt x="154690" y="4270"/>
                  <a:pt x="158855" y="8356"/>
                </a:cubicBezTo>
                <a:cubicBezTo>
                  <a:pt x="163020" y="12442"/>
                  <a:pt x="165142" y="17550"/>
                  <a:pt x="165220" y="23680"/>
                </a:cubicBezTo>
                <a:cubicBezTo>
                  <a:pt x="165081" y="29196"/>
                  <a:pt x="163579" y="33906"/>
                  <a:pt x="160715" y="37811"/>
                </a:cubicBezTo>
                <a:cubicBezTo>
                  <a:pt x="157851" y="41716"/>
                  <a:pt x="154463" y="45353"/>
                  <a:pt x="150552" y="48721"/>
                </a:cubicBezTo>
                <a:lnTo>
                  <a:pt x="129282" y="68314"/>
                </a:lnTo>
                <a:lnTo>
                  <a:pt x="167001" y="68314"/>
                </a:lnTo>
                <a:lnTo>
                  <a:pt x="167001" y="76905"/>
                </a:lnTo>
                <a:lnTo>
                  <a:pt x="116395" y="76905"/>
                </a:lnTo>
                <a:lnTo>
                  <a:pt x="116395" y="68838"/>
                </a:lnTo>
                <a:lnTo>
                  <a:pt x="144265" y="42749"/>
                </a:lnTo>
                <a:cubicBezTo>
                  <a:pt x="147812" y="39557"/>
                  <a:pt x="150593" y="36536"/>
                  <a:pt x="152608" y="33686"/>
                </a:cubicBezTo>
                <a:cubicBezTo>
                  <a:pt x="154623" y="30835"/>
                  <a:pt x="155649" y="27499"/>
                  <a:pt x="155686" y="23680"/>
                </a:cubicBezTo>
                <a:cubicBezTo>
                  <a:pt x="155622" y="19879"/>
                  <a:pt x="154308" y="16767"/>
                  <a:pt x="151744" y="14341"/>
                </a:cubicBezTo>
                <a:cubicBezTo>
                  <a:pt x="149179" y="11916"/>
                  <a:pt x="145743" y="10663"/>
                  <a:pt x="141436" y="10583"/>
                </a:cubicBezTo>
                <a:cubicBezTo>
                  <a:pt x="136977" y="10635"/>
                  <a:pt x="133402" y="11788"/>
                  <a:pt x="130710" y="14040"/>
                </a:cubicBezTo>
                <a:cubicBezTo>
                  <a:pt x="128019" y="16293"/>
                  <a:pt x="126250" y="19331"/>
                  <a:pt x="125406" y="23156"/>
                </a:cubicBezTo>
                <a:lnTo>
                  <a:pt x="116186" y="23156"/>
                </a:lnTo>
                <a:cubicBezTo>
                  <a:pt x="117089" y="16819"/>
                  <a:pt x="119761" y="11733"/>
                  <a:pt x="124201" y="7898"/>
                </a:cubicBezTo>
                <a:cubicBezTo>
                  <a:pt x="128641" y="4063"/>
                  <a:pt x="134456" y="2094"/>
                  <a:pt x="141646" y="1991"/>
                </a:cubicBezTo>
                <a:close/>
                <a:moveTo>
                  <a:pt x="5095189" y="0"/>
                </a:moveTo>
                <a:lnTo>
                  <a:pt x="5095189" y="8697"/>
                </a:lnTo>
                <a:lnTo>
                  <a:pt x="5075910" y="12259"/>
                </a:lnTo>
                <a:cubicBezTo>
                  <a:pt x="5070013" y="13340"/>
                  <a:pt x="5065673" y="15579"/>
                  <a:pt x="5062891" y="18978"/>
                </a:cubicBezTo>
                <a:cubicBezTo>
                  <a:pt x="5060111" y="22376"/>
                  <a:pt x="5058444" y="27052"/>
                  <a:pt x="5057889" y="33005"/>
                </a:cubicBezTo>
                <a:cubicBezTo>
                  <a:pt x="5059897" y="30066"/>
                  <a:pt x="5062455" y="27849"/>
                  <a:pt x="5065563" y="26351"/>
                </a:cubicBezTo>
                <a:cubicBezTo>
                  <a:pt x="5068673" y="24854"/>
                  <a:pt x="5072226" y="24103"/>
                  <a:pt x="5076224" y="24099"/>
                </a:cubicBezTo>
                <a:cubicBezTo>
                  <a:pt x="5083192" y="24136"/>
                  <a:pt x="5088928" y="26445"/>
                  <a:pt x="5093434" y="31027"/>
                </a:cubicBezTo>
                <a:cubicBezTo>
                  <a:pt x="5097939" y="35609"/>
                  <a:pt x="5100271" y="42240"/>
                  <a:pt x="5100428" y="50921"/>
                </a:cubicBezTo>
                <a:cubicBezTo>
                  <a:pt x="5100404" y="56006"/>
                  <a:pt x="5099381" y="60586"/>
                  <a:pt x="5097358" y="64662"/>
                </a:cubicBezTo>
                <a:cubicBezTo>
                  <a:pt x="5095336" y="68738"/>
                  <a:pt x="5092458" y="71976"/>
                  <a:pt x="5088724" y="74375"/>
                </a:cubicBezTo>
                <a:cubicBezTo>
                  <a:pt x="5084990" y="76775"/>
                  <a:pt x="5080544" y="78002"/>
                  <a:pt x="5075386" y="78058"/>
                </a:cubicBezTo>
                <a:cubicBezTo>
                  <a:pt x="5067218" y="77999"/>
                  <a:pt x="5060766" y="75209"/>
                  <a:pt x="5056029" y="69689"/>
                </a:cubicBezTo>
                <a:cubicBezTo>
                  <a:pt x="5051292" y="64169"/>
                  <a:pt x="5048874" y="56271"/>
                  <a:pt x="5048774" y="45997"/>
                </a:cubicBezTo>
                <a:cubicBezTo>
                  <a:pt x="5048712" y="32937"/>
                  <a:pt x="5050695" y="23145"/>
                  <a:pt x="5054719" y="16620"/>
                </a:cubicBezTo>
                <a:cubicBezTo>
                  <a:pt x="5058745" y="10096"/>
                  <a:pt x="5065180" y="5988"/>
                  <a:pt x="5074025" y="42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A6ED23-8D96-3C5E-D679-55DE55D585AC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232900" y="293603"/>
            <a:ext cx="2628899" cy="3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8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26" r:id="rId2"/>
    <p:sldLayoutId id="2147483819" r:id="rId3"/>
    <p:sldLayoutId id="2147483820" r:id="rId4"/>
    <p:sldLayoutId id="2147483821" r:id="rId5"/>
    <p:sldLayoutId id="2147483770" r:id="rId6"/>
    <p:sldLayoutId id="2147483782" r:id="rId7"/>
    <p:sldLayoutId id="2147483813" r:id="rId8"/>
    <p:sldLayoutId id="2147483818" r:id="rId9"/>
    <p:sldLayoutId id="2147483764" r:id="rId10"/>
    <p:sldLayoutId id="2147483803" r:id="rId11"/>
    <p:sldLayoutId id="2147483815" r:id="rId12"/>
    <p:sldLayoutId id="2147483817" r:id="rId13"/>
    <p:sldLayoutId id="2147483804" r:id="rId14"/>
    <p:sldLayoutId id="2147483814" r:id="rId15"/>
    <p:sldLayoutId id="2147483816" r:id="rId16"/>
    <p:sldLayoutId id="2147483822" r:id="rId17"/>
    <p:sldLayoutId id="2147483823" r:id="rId18"/>
    <p:sldLayoutId id="2147483824" r:id="rId19"/>
    <p:sldLayoutId id="2147483771" r:id="rId20"/>
    <p:sldLayoutId id="2147483772" r:id="rId21"/>
    <p:sldLayoutId id="2147483778" r:id="rId22"/>
    <p:sldLayoutId id="2147483768" r:id="rId23"/>
    <p:sldLayoutId id="2147483811" r:id="rId24"/>
    <p:sldLayoutId id="2147483779" r:id="rId25"/>
    <p:sldLayoutId id="2147483798" r:id="rId26"/>
    <p:sldLayoutId id="2147483825" r:id="rId27"/>
    <p:sldLayoutId id="2147483828" r:id="rId28"/>
    <p:sldLayoutId id="2147483829" r:id="rId29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1pPr>
      <a:lvl2pPr marL="361950" indent="-285750" eaLnBrk="1" hangingPunct="1">
        <a:lnSpc>
          <a:spcPct val="117000"/>
        </a:lnSpc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600">
          <a:latin typeface="+mn-lt"/>
          <a:ea typeface="+mn-ea"/>
          <a:cs typeface="+mn-cs"/>
        </a:defRPr>
      </a:lvl2pPr>
      <a:lvl3pPr marL="91440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3pPr>
      <a:lvl4pPr marL="137160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4pPr>
      <a:lvl5pPr marL="1828800" eaLnBrk="1" hangingPunct="1">
        <a:lnSpc>
          <a:spcPct val="117000"/>
        </a:lnSpc>
        <a:spcAft>
          <a:spcPts val="600"/>
        </a:spcAft>
        <a:defRPr sz="16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FD1B3"/>
          </p15:clr>
        </p15:guide>
        <p15:guide id="3" pos="208" userDrawn="1">
          <p15:clr>
            <a:srgbClr val="FFD1B3"/>
          </p15:clr>
        </p15:guide>
        <p15:guide id="4" pos="320" userDrawn="1">
          <p15:clr>
            <a:srgbClr val="FFD1B3"/>
          </p15:clr>
        </p15:guide>
        <p15:guide id="5" pos="432" userDrawn="1">
          <p15:clr>
            <a:srgbClr val="FFD1B3"/>
          </p15:clr>
        </p15:guide>
        <p15:guide id="6" pos="544" userDrawn="1">
          <p15:clr>
            <a:srgbClr val="FFD1B3"/>
          </p15:clr>
        </p15:guide>
        <p15:guide id="7" pos="648" userDrawn="1">
          <p15:clr>
            <a:srgbClr val="FFD1B3"/>
          </p15:clr>
        </p15:guide>
        <p15:guide id="8" pos="760" userDrawn="1">
          <p15:clr>
            <a:srgbClr val="FFD1B3"/>
          </p15:clr>
        </p15:guide>
        <p15:guide id="9" pos="872" userDrawn="1">
          <p15:clr>
            <a:srgbClr val="FFD1B3"/>
          </p15:clr>
        </p15:guide>
        <p15:guide id="10" pos="984" userDrawn="1">
          <p15:clr>
            <a:srgbClr val="FFD1B3"/>
          </p15:clr>
        </p15:guide>
        <p15:guide id="11" pos="1088" userDrawn="1">
          <p15:clr>
            <a:srgbClr val="FFD1B3"/>
          </p15:clr>
        </p15:guide>
        <p15:guide id="12" pos="1199" userDrawn="1">
          <p15:clr>
            <a:srgbClr val="FFD1B3"/>
          </p15:clr>
        </p15:guide>
        <p15:guide id="13" pos="1312" userDrawn="1">
          <p15:clr>
            <a:srgbClr val="FFD1B3"/>
          </p15:clr>
        </p15:guide>
        <p15:guide id="14" pos="1424" userDrawn="1">
          <p15:clr>
            <a:srgbClr val="FFD1B3"/>
          </p15:clr>
        </p15:guide>
        <p15:guide id="15" pos="1528" userDrawn="1">
          <p15:clr>
            <a:srgbClr val="FFD1B3"/>
          </p15:clr>
        </p15:guide>
        <p15:guide id="16" pos="1640" userDrawn="1">
          <p15:clr>
            <a:srgbClr val="FFD1B3"/>
          </p15:clr>
        </p15:guide>
        <p15:guide id="17" pos="1752" userDrawn="1">
          <p15:clr>
            <a:srgbClr val="FFD1B3"/>
          </p15:clr>
        </p15:guide>
        <p15:guide id="18" pos="1864" userDrawn="1">
          <p15:clr>
            <a:srgbClr val="FFD1B3"/>
          </p15:clr>
        </p15:guide>
        <p15:guide id="19" pos="2080" userDrawn="1">
          <p15:clr>
            <a:srgbClr val="FFD1B3"/>
          </p15:clr>
        </p15:guide>
        <p15:guide id="20" pos="2192" userDrawn="1">
          <p15:clr>
            <a:srgbClr val="FFD1B3"/>
          </p15:clr>
        </p15:guide>
        <p15:guide id="21" pos="2304" userDrawn="1">
          <p15:clr>
            <a:srgbClr val="FFD1B3"/>
          </p15:clr>
        </p15:guide>
        <p15:guide id="22" pos="2408" userDrawn="1">
          <p15:clr>
            <a:srgbClr val="FFD1B3"/>
          </p15:clr>
        </p15:guide>
        <p15:guide id="23" pos="2520" userDrawn="1">
          <p15:clr>
            <a:srgbClr val="FFD1B3"/>
          </p15:clr>
        </p15:guide>
        <p15:guide id="24" pos="2632" userDrawn="1">
          <p15:clr>
            <a:srgbClr val="FFD1B3"/>
          </p15:clr>
        </p15:guide>
        <p15:guide id="25" pos="2744" userDrawn="1">
          <p15:clr>
            <a:srgbClr val="FFD1B3"/>
          </p15:clr>
        </p15:guide>
        <p15:guide id="26" pos="2848" userDrawn="1">
          <p15:clr>
            <a:srgbClr val="FFD1B3"/>
          </p15:clr>
        </p15:guide>
        <p15:guide id="27" pos="2960" userDrawn="1">
          <p15:clr>
            <a:srgbClr val="FFD1B3"/>
          </p15:clr>
        </p15:guide>
        <p15:guide id="28" pos="3072" userDrawn="1">
          <p15:clr>
            <a:srgbClr val="FFD1B3"/>
          </p15:clr>
        </p15:guide>
        <p15:guide id="29" pos="3184" userDrawn="1">
          <p15:clr>
            <a:srgbClr val="FFD1B3"/>
          </p15:clr>
        </p15:guide>
        <p15:guide id="30" pos="3288" userDrawn="1">
          <p15:clr>
            <a:srgbClr val="FFD1B3"/>
          </p15:clr>
        </p15:guide>
        <p15:guide id="31" pos="3400" userDrawn="1">
          <p15:clr>
            <a:srgbClr val="FFD1B3"/>
          </p15:clr>
        </p15:guide>
        <p15:guide id="32" pos="3512" userDrawn="1">
          <p15:clr>
            <a:srgbClr val="FFD1B3"/>
          </p15:clr>
        </p15:guide>
        <p15:guide id="33" pos="3624" userDrawn="1">
          <p15:clr>
            <a:srgbClr val="FFD1B3"/>
          </p15:clr>
        </p15:guide>
        <p15:guide id="34" pos="3728" userDrawn="1">
          <p15:clr>
            <a:srgbClr val="FFD1B3"/>
          </p15:clr>
        </p15:guide>
        <p15:guide id="35" pos="3952" userDrawn="1">
          <p15:clr>
            <a:srgbClr val="FFD1B3"/>
          </p15:clr>
        </p15:guide>
        <p15:guide id="36" pos="4056" userDrawn="1">
          <p15:clr>
            <a:srgbClr val="FFD1B3"/>
          </p15:clr>
        </p15:guide>
        <p15:guide id="37" pos="4168" userDrawn="1">
          <p15:clr>
            <a:srgbClr val="FFD1B3"/>
          </p15:clr>
        </p15:guide>
        <p15:guide id="38" pos="4280" userDrawn="1">
          <p15:clr>
            <a:srgbClr val="FFD1B3"/>
          </p15:clr>
        </p15:guide>
        <p15:guide id="39" pos="4392" userDrawn="1">
          <p15:clr>
            <a:srgbClr val="FFD1B3"/>
          </p15:clr>
        </p15:guide>
        <p15:guide id="40" pos="4496" userDrawn="1">
          <p15:clr>
            <a:srgbClr val="FFD1B3"/>
          </p15:clr>
        </p15:guide>
        <p15:guide id="41" pos="4608" userDrawn="1">
          <p15:clr>
            <a:srgbClr val="FFD1B3"/>
          </p15:clr>
        </p15:guide>
        <p15:guide id="42" pos="4720" userDrawn="1">
          <p15:clr>
            <a:srgbClr val="FFD1B3"/>
          </p15:clr>
        </p15:guide>
        <p15:guide id="43" pos="4832" userDrawn="1">
          <p15:clr>
            <a:srgbClr val="FFD1B3"/>
          </p15:clr>
        </p15:guide>
        <p15:guide id="44" pos="4936" userDrawn="1">
          <p15:clr>
            <a:srgbClr val="FFD1B3"/>
          </p15:clr>
        </p15:guide>
        <p15:guide id="45" pos="5048" userDrawn="1">
          <p15:clr>
            <a:srgbClr val="FFD1B3"/>
          </p15:clr>
        </p15:guide>
        <p15:guide id="46" pos="5160" userDrawn="1">
          <p15:clr>
            <a:srgbClr val="FFD1B3"/>
          </p15:clr>
        </p15:guide>
        <p15:guide id="47" pos="5272" userDrawn="1">
          <p15:clr>
            <a:srgbClr val="FFD1B3"/>
          </p15:clr>
        </p15:guide>
        <p15:guide id="48" pos="5376" userDrawn="1">
          <p15:clr>
            <a:srgbClr val="FFD1B3"/>
          </p15:clr>
        </p15:guide>
        <p15:guide id="49" pos="5490" userDrawn="1">
          <p15:clr>
            <a:srgbClr val="FFD1B3"/>
          </p15:clr>
        </p15:guide>
        <p15:guide id="50" pos="5600" userDrawn="1">
          <p15:clr>
            <a:srgbClr val="FFD1B3"/>
          </p15:clr>
        </p15:guide>
        <p15:guide id="51" pos="5816" userDrawn="1">
          <p15:clr>
            <a:srgbClr val="FFD1B3"/>
          </p15:clr>
        </p15:guide>
        <p15:guide id="52" pos="5928" userDrawn="1">
          <p15:clr>
            <a:srgbClr val="FFD1B3"/>
          </p15:clr>
        </p15:guide>
        <p15:guide id="53" pos="6040" userDrawn="1">
          <p15:clr>
            <a:srgbClr val="FFD1B3"/>
          </p15:clr>
        </p15:guide>
        <p15:guide id="54" pos="6152" userDrawn="1">
          <p15:clr>
            <a:srgbClr val="FFD1B3"/>
          </p15:clr>
        </p15:guide>
        <p15:guide id="55" pos="6256" userDrawn="1">
          <p15:clr>
            <a:srgbClr val="FFD1B3"/>
          </p15:clr>
        </p15:guide>
        <p15:guide id="56" pos="6368" userDrawn="1">
          <p15:clr>
            <a:srgbClr val="FFD1B3"/>
          </p15:clr>
        </p15:guide>
        <p15:guide id="57" pos="6480" userDrawn="1">
          <p15:clr>
            <a:srgbClr val="FFD1B3"/>
          </p15:clr>
        </p15:guide>
        <p15:guide id="58" pos="6592" userDrawn="1">
          <p15:clr>
            <a:srgbClr val="FFD1B3"/>
          </p15:clr>
        </p15:guide>
        <p15:guide id="59" pos="6696" userDrawn="1">
          <p15:clr>
            <a:srgbClr val="FFD1B3"/>
          </p15:clr>
        </p15:guide>
        <p15:guide id="60" pos="6808" userDrawn="1">
          <p15:clr>
            <a:srgbClr val="FFD1B3"/>
          </p15:clr>
        </p15:guide>
        <p15:guide id="61" pos="6920" userDrawn="1">
          <p15:clr>
            <a:srgbClr val="FFD1B3"/>
          </p15:clr>
        </p15:guide>
        <p15:guide id="62" pos="7032" userDrawn="1">
          <p15:clr>
            <a:srgbClr val="FFD1B3"/>
          </p15:clr>
        </p15:guide>
        <p15:guide id="63" pos="7136" userDrawn="1">
          <p15:clr>
            <a:srgbClr val="FFD1B3"/>
          </p15:clr>
        </p15:guide>
        <p15:guide id="64" pos="7248" userDrawn="1">
          <p15:clr>
            <a:srgbClr val="FFD1B3"/>
          </p15:clr>
        </p15:guide>
        <p15:guide id="65" pos="7360" userDrawn="1">
          <p15:clr>
            <a:srgbClr val="FFD1B3"/>
          </p15:clr>
        </p15:guide>
        <p15:guide id="66" pos="7472" userDrawn="1">
          <p15:clr>
            <a:srgbClr val="FFD1B3"/>
          </p15:clr>
        </p15:guide>
        <p15:guide id="67" orient="horz" userDrawn="1">
          <p15:clr>
            <a:srgbClr val="FFD1B3"/>
          </p15:clr>
        </p15:guide>
        <p15:guide id="68" orient="horz" pos="4320" userDrawn="1">
          <p15:clr>
            <a:srgbClr val="FFD1B3"/>
          </p15:clr>
        </p15:guide>
        <p15:guide id="69" orient="horz" pos="208" userDrawn="1">
          <p15:clr>
            <a:srgbClr val="FFD1B3"/>
          </p15:clr>
        </p15:guide>
        <p15:guide id="70" orient="horz" pos="320" userDrawn="1">
          <p15:clr>
            <a:srgbClr val="FFD1B3"/>
          </p15:clr>
        </p15:guide>
        <p15:guide id="71" orient="horz" pos="432" userDrawn="1">
          <p15:clr>
            <a:srgbClr val="FFD1B3"/>
          </p15:clr>
        </p15:guide>
        <p15:guide id="72" orient="horz" pos="527" userDrawn="1">
          <p15:clr>
            <a:srgbClr val="FFD1B3"/>
          </p15:clr>
        </p15:guide>
        <p15:guide id="73" orient="horz" pos="656" userDrawn="1">
          <p15:clr>
            <a:srgbClr val="FFD1B3"/>
          </p15:clr>
        </p15:guide>
        <p15:guide id="74" orient="horz" pos="768" userDrawn="1">
          <p15:clr>
            <a:srgbClr val="FFD1B3"/>
          </p15:clr>
        </p15:guide>
        <p15:guide id="75" orient="horz" pos="880" userDrawn="1">
          <p15:clr>
            <a:srgbClr val="FFD1B3"/>
          </p15:clr>
        </p15:guide>
        <p15:guide id="76" orient="horz" pos="992" userDrawn="1">
          <p15:clr>
            <a:srgbClr val="FFD1B3"/>
          </p15:clr>
        </p15:guide>
        <p15:guide id="77" orient="horz" pos="1104" userDrawn="1">
          <p15:clr>
            <a:srgbClr val="FFD1B3"/>
          </p15:clr>
        </p15:guide>
        <p15:guide id="78" orient="horz" pos="1216" userDrawn="1">
          <p15:clr>
            <a:srgbClr val="FFD1B3"/>
          </p15:clr>
        </p15:guide>
        <p15:guide id="79" orient="horz" pos="1328" userDrawn="1">
          <p15:clr>
            <a:srgbClr val="FFD1B3"/>
          </p15:clr>
        </p15:guide>
        <p15:guide id="80" orient="horz" pos="1440" userDrawn="1">
          <p15:clr>
            <a:srgbClr val="FFD1B3"/>
          </p15:clr>
        </p15:guide>
        <p15:guide id="81" orient="horz" pos="1544" userDrawn="1">
          <p15:clr>
            <a:srgbClr val="FFD1B3"/>
          </p15:clr>
        </p15:guide>
        <p15:guide id="82" orient="horz" pos="1656" userDrawn="1">
          <p15:clr>
            <a:srgbClr val="FFD1B3"/>
          </p15:clr>
        </p15:guide>
        <p15:guide id="83" orient="horz" pos="1768" userDrawn="1">
          <p15:clr>
            <a:srgbClr val="FFD1B3"/>
          </p15:clr>
        </p15:guide>
        <p15:guide id="84" orient="horz" pos="1880" userDrawn="1">
          <p15:clr>
            <a:srgbClr val="FFD1B3"/>
          </p15:clr>
        </p15:guide>
        <p15:guide id="85" orient="horz" pos="1992" userDrawn="1">
          <p15:clr>
            <a:srgbClr val="FFD1B3"/>
          </p15:clr>
        </p15:guide>
        <p15:guide id="86" orient="horz" pos="2104" userDrawn="1">
          <p15:clr>
            <a:srgbClr val="FFD1B3"/>
          </p15:clr>
        </p15:guide>
        <p15:guide id="87" orient="horz" pos="2216" userDrawn="1">
          <p15:clr>
            <a:srgbClr val="FFD1B3"/>
          </p15:clr>
        </p15:guide>
        <p15:guide id="88" orient="horz" pos="2328" userDrawn="1">
          <p15:clr>
            <a:srgbClr val="FFD1B3"/>
          </p15:clr>
        </p15:guide>
        <p15:guide id="89" orient="horz" pos="2440" userDrawn="1">
          <p15:clr>
            <a:srgbClr val="FFD1B3"/>
          </p15:clr>
        </p15:guide>
        <p15:guide id="90" orient="horz" pos="2552" userDrawn="1">
          <p15:clr>
            <a:srgbClr val="FFD1B3"/>
          </p15:clr>
        </p15:guide>
        <p15:guide id="91" orient="horz" pos="2664" userDrawn="1">
          <p15:clr>
            <a:srgbClr val="FFD1B3"/>
          </p15:clr>
        </p15:guide>
        <p15:guide id="92" orient="horz" pos="2776" userDrawn="1">
          <p15:clr>
            <a:srgbClr val="FFD1B3"/>
          </p15:clr>
        </p15:guide>
        <p15:guide id="93" orient="horz" pos="2880" userDrawn="1">
          <p15:clr>
            <a:srgbClr val="FFD1B3"/>
          </p15:clr>
        </p15:guide>
        <p15:guide id="94" orient="horz" pos="2992" userDrawn="1">
          <p15:clr>
            <a:srgbClr val="FFD1B3"/>
          </p15:clr>
        </p15:guide>
        <p15:guide id="95" orient="horz" pos="3104" userDrawn="1">
          <p15:clr>
            <a:srgbClr val="FFD1B3"/>
          </p15:clr>
        </p15:guide>
        <p15:guide id="96" orient="horz" pos="3216" userDrawn="1">
          <p15:clr>
            <a:srgbClr val="FFD1B3"/>
          </p15:clr>
        </p15:guide>
        <p15:guide id="97" orient="horz" pos="3328" userDrawn="1">
          <p15:clr>
            <a:srgbClr val="FFD1B3"/>
          </p15:clr>
        </p15:guide>
        <p15:guide id="98" orient="horz" pos="3430" userDrawn="1">
          <p15:clr>
            <a:srgbClr val="FFD1B3"/>
          </p15:clr>
        </p15:guide>
        <p15:guide id="99" orient="horz" pos="3552" userDrawn="1">
          <p15:clr>
            <a:srgbClr val="FFD1B3"/>
          </p15:clr>
        </p15:guide>
        <p15:guide id="100" orient="horz" pos="3664" userDrawn="1">
          <p15:clr>
            <a:srgbClr val="FFD1B3"/>
          </p15:clr>
        </p15:guide>
        <p15:guide id="101" orient="horz" pos="3776" userDrawn="1">
          <p15:clr>
            <a:srgbClr val="FFD1B3"/>
          </p15:clr>
        </p15:guide>
        <p15:guide id="102" orient="horz" pos="4112" userDrawn="1">
          <p15:clr>
            <a:srgbClr val="FFD1B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67.png"/><Relationship Id="rId7" Type="http://schemas.openxmlformats.org/officeDocument/2006/relationships/package" Target="../embeddings/Microsoft_Excel_Worksheet.xlsx"/><Relationship Id="rId12" Type="http://schemas.openxmlformats.org/officeDocument/2006/relationships/image" Target="../media/image85.sv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6.svg"/><Relationship Id="rId11" Type="http://schemas.openxmlformats.org/officeDocument/2006/relationships/image" Target="../media/image84.png"/><Relationship Id="rId5" Type="http://schemas.openxmlformats.org/officeDocument/2006/relationships/image" Target="../media/image75.png"/><Relationship Id="rId10" Type="http://schemas.openxmlformats.org/officeDocument/2006/relationships/image" Target="../media/image83.svg"/><Relationship Id="rId4" Type="http://schemas.openxmlformats.org/officeDocument/2006/relationships/image" Target="../media/image68.svg"/><Relationship Id="rId9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9.wmf"/><Relationship Id="rId5" Type="http://schemas.openxmlformats.org/officeDocument/2006/relationships/package" Target="../embeddings/Microsoft_Excel_Worksheet2.xlsx"/><Relationship Id="rId4" Type="http://schemas.openxmlformats.org/officeDocument/2006/relationships/hyperlink" Target="http://www.customer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ota.tech/" TargetMode="External"/><Relationship Id="rId2" Type="http://schemas.openxmlformats.org/officeDocument/2006/relationships/hyperlink" Target="https://t1.ru/logos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abramova@nota.tech" TargetMode="External"/><Relationship Id="rId2" Type="http://schemas.openxmlformats.org/officeDocument/2006/relationships/hyperlink" Target="mailto:partner@nota.tec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knysh@nota.tech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26" Type="http://schemas.openxmlformats.org/officeDocument/2006/relationships/image" Target="../media/image43.svg"/><Relationship Id="rId39" Type="http://schemas.openxmlformats.org/officeDocument/2006/relationships/image" Target="../media/image56.png"/><Relationship Id="rId21" Type="http://schemas.openxmlformats.org/officeDocument/2006/relationships/image" Target="../media/image38.png"/><Relationship Id="rId34" Type="http://schemas.openxmlformats.org/officeDocument/2006/relationships/image" Target="../media/image51.svg"/><Relationship Id="rId42" Type="http://schemas.openxmlformats.org/officeDocument/2006/relationships/image" Target="../media/image59.png"/><Relationship Id="rId47" Type="http://schemas.openxmlformats.org/officeDocument/2006/relationships/image" Target="../media/image64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33.sv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svg"/><Relationship Id="rId32" Type="http://schemas.openxmlformats.org/officeDocument/2006/relationships/image" Target="../media/image49.svg"/><Relationship Id="rId37" Type="http://schemas.openxmlformats.org/officeDocument/2006/relationships/image" Target="../media/image54.png"/><Relationship Id="rId40" Type="http://schemas.openxmlformats.org/officeDocument/2006/relationships/image" Target="../media/image57.svg"/><Relationship Id="rId45" Type="http://schemas.openxmlformats.org/officeDocument/2006/relationships/image" Target="../media/image62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svg"/><Relationship Id="rId36" Type="http://schemas.openxmlformats.org/officeDocument/2006/relationships/image" Target="../media/image53.sv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39.sv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svg"/><Relationship Id="rId48" Type="http://schemas.openxmlformats.org/officeDocument/2006/relationships/comments" Target="../comments/comment1.xml"/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0" Type="http://schemas.openxmlformats.org/officeDocument/2006/relationships/image" Target="../media/image37.svg"/><Relationship Id="rId41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74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8.svg"/><Relationship Id="rId7" Type="http://schemas.openxmlformats.org/officeDocument/2006/relationships/image" Target="../media/image7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Relationship Id="rId9" Type="http://schemas.openxmlformats.org/officeDocument/2006/relationships/image" Target="../media/image8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id="{216DC868-6958-4369-BB04-14AF132CC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530" y="4679478"/>
            <a:ext cx="9314609" cy="338554"/>
          </a:xfrm>
        </p:spPr>
        <p:txBody>
          <a:bodyPr/>
          <a:lstStyle/>
          <a:p>
            <a:r>
              <a:rPr lang="ru-RU" dirty="0"/>
              <a:t>Партнерская организация Кластер ПРО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E2A1F9EF-0B05-4A6E-8476-B9C77045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30" y="1688359"/>
            <a:ext cx="9523561" cy="2856551"/>
          </a:xfrm>
        </p:spPr>
        <p:txBody>
          <a:bodyPr/>
          <a:lstStyle/>
          <a:p>
            <a:r>
              <a:rPr lang="ru-RU" dirty="0"/>
              <a:t>Правила совместных маркетинговых фондов ФГ23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9304B-9590-4192-9999-6F1D2A188666}"/>
              </a:ext>
            </a:extLst>
          </p:cNvPr>
          <p:cNvSpPr txBox="1"/>
          <p:nvPr/>
        </p:nvSpPr>
        <p:spPr>
          <a:xfrm>
            <a:off x="339531" y="5283200"/>
            <a:ext cx="4880170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50"/>
              </a:spcAft>
              <a:buClr>
                <a:srgbClr val="00AAE6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T Firs Neue" panose="02000503030000020004" pitchFamily="50" charset="-52"/>
                <a:cs typeface="Arial" panose="020B0604020202020204" pitchFamily="34" charset="0"/>
              </a:rPr>
              <a:t>Мультипродуктовый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T Firs Neue" panose="02000503030000020004" pitchFamily="50" charset="-52"/>
                <a:cs typeface="Arial" panose="020B0604020202020204" pitchFamily="34" charset="0"/>
              </a:rPr>
              <a:t> вендор отечественного ПО, специализируется на развитии собственных продуктов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T Firs Neue" panose="02000503030000020004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8D4402-2DEC-4BEA-A6D0-DBBEBF24D9F0}"/>
              </a:ext>
            </a:extLst>
          </p:cNvPr>
          <p:cNvSpPr/>
          <p:nvPr/>
        </p:nvSpPr>
        <p:spPr>
          <a:xfrm>
            <a:off x="6273801" y="5283200"/>
            <a:ext cx="5054600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50"/>
              </a:spcAft>
              <a:buClr>
                <a:srgbClr val="00AAE6"/>
              </a:buClr>
              <a:buSzPct val="12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T Firs Neue" panose="02000503030000020004" pitchFamily="50" charset="-52"/>
                <a:cs typeface="Arial" panose="020B0604020202020204" pitchFamily="34" charset="0"/>
              </a:rPr>
              <a:t>Вендор ведет коммерческую деятельность через партнерский канал (агенты, интеграторы,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T Firs Neue" panose="02000503030000020004" pitchFamily="50" charset="-52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T Firs Neue" panose="02000503030000020004" pitchFamily="50" charset="-52"/>
                <a:cs typeface="Arial" panose="020B0604020202020204" pitchFamily="34" charset="0"/>
              </a:rPr>
              <a:t>другие типы партнеров)</a:t>
            </a:r>
          </a:p>
        </p:txBody>
      </p:sp>
    </p:spTree>
    <p:extLst>
      <p:ext uri="{BB962C8B-B14F-4D97-AF65-F5344CB8AC3E}">
        <p14:creationId xmlns:p14="http://schemas.microsoft.com/office/powerpoint/2010/main" val="149958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id="{C328B276-68FD-47DD-B699-7EEB038B1B66}"/>
              </a:ext>
            </a:extLst>
          </p:cNvPr>
          <p:cNvSpPr>
            <a:spLocks/>
          </p:cNvSpPr>
          <p:nvPr/>
        </p:nvSpPr>
        <p:spPr>
          <a:xfrm>
            <a:off x="9119796" y="1584923"/>
            <a:ext cx="2742003" cy="3520477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Просим присылать заявки по установленной форме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E53ACC-E3CB-4F71-A536-3081D81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786369"/>
          </a:xfrm>
        </p:spPr>
        <p:txBody>
          <a:bodyPr/>
          <a:lstStyle/>
          <a:p>
            <a:r>
              <a:rPr lang="ru-RU" sz="2800" dirty="0"/>
              <a:t>Форма заявки на бюджет </a:t>
            </a:r>
            <a:br>
              <a:rPr lang="ru-RU" sz="2800" dirty="0"/>
            </a:br>
            <a:r>
              <a:rPr lang="ru-RU" sz="2800" dirty="0"/>
              <a:t>и сроки подачи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E113284E-44F2-4C3D-A0C9-758B26A7FEA9}"/>
              </a:ext>
            </a:extLst>
          </p:cNvPr>
          <p:cNvSpPr>
            <a:spLocks/>
          </p:cNvSpPr>
          <p:nvPr/>
        </p:nvSpPr>
        <p:spPr>
          <a:xfrm>
            <a:off x="345147" y="1584923"/>
            <a:ext cx="2742003" cy="3520477"/>
          </a:xfrm>
          <a:prstGeom prst="roundRect">
            <a:avLst>
              <a:gd name="adj" fmla="val 3045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Заявка на бюджет должна быть подана не позднее, чем за 1 месяц до начала кампании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Если требуется подписание NDA или иных партнерских документов, то заявку необходимо прислать за 2 месяца </a:t>
            </a:r>
            <a:b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до начала кампании</a:t>
            </a:r>
          </a:p>
        </p:txBody>
      </p:sp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7C6F5E8E-EDB3-4350-B513-C715A6147AD8}"/>
              </a:ext>
            </a:extLst>
          </p:cNvPr>
          <p:cNvSpPr>
            <a:spLocks/>
          </p:cNvSpPr>
          <p:nvPr/>
        </p:nvSpPr>
        <p:spPr>
          <a:xfrm>
            <a:off x="3270030" y="1584923"/>
            <a:ext cx="2742003" cy="3520477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Вместе с заявкой </a:t>
            </a:r>
            <a:b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на бюджет просим присылать смету </a:t>
            </a:r>
            <a:b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от агентства, </a:t>
            </a:r>
            <a:b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если привлекаются подрядчики </a:t>
            </a:r>
          </a:p>
        </p:txBody>
      </p:sp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id="{93A7CB4A-4A5D-4B57-9E8E-A1B75CBF6E41}"/>
              </a:ext>
            </a:extLst>
          </p:cNvPr>
          <p:cNvSpPr>
            <a:spLocks/>
          </p:cNvSpPr>
          <p:nvPr/>
        </p:nvSpPr>
        <p:spPr>
          <a:xfrm>
            <a:off x="6194913" y="1584923"/>
            <a:ext cx="2742003" cy="3520477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Сроки для подачи заявок для заведения счета </a:t>
            </a:r>
            <a:b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в систему — </a:t>
            </a:r>
            <a:r>
              <a:rPr lang="ru-RU" sz="1400" dirty="0">
                <a:solidFill>
                  <a:schemeClr val="bg1"/>
                </a:solidFill>
                <a:latin typeface="TT Firs Neue DemiBold" panose="02000503030000020004" pitchFamily="50" charset="-52"/>
              </a:rPr>
              <a:t>не позднее </a:t>
            </a:r>
            <a:br>
              <a:rPr lang="ru-RU" sz="1400" dirty="0">
                <a:solidFill>
                  <a:schemeClr val="bg1"/>
                </a:solidFill>
                <a:latin typeface="TT Firs Neue DemiBold" panose="02000503030000020004" pitchFamily="50" charset="-52"/>
              </a:rPr>
            </a:br>
            <a:r>
              <a:rPr lang="ru-RU" sz="1400" dirty="0">
                <a:solidFill>
                  <a:schemeClr val="bg1"/>
                </a:solidFill>
                <a:latin typeface="TT Firs Neue DemiBold" panose="02000503030000020004" pitchFamily="50" charset="-52"/>
              </a:rPr>
              <a:t>1 месяца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11A32A0-C5F6-4DCF-BD4E-821604EB6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404463" y="1787407"/>
            <a:ext cx="655442" cy="4880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4472E0-2DE0-4A06-8C9B-CA02570BB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9329346" y="1787407"/>
            <a:ext cx="529932" cy="627551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12624F3-65B1-4CA3-A49E-104431B7F38A}"/>
              </a:ext>
            </a:extLst>
          </p:cNvPr>
          <p:cNvGrpSpPr/>
          <p:nvPr/>
        </p:nvGrpSpPr>
        <p:grpSpPr>
          <a:xfrm>
            <a:off x="9131848" y="3833645"/>
            <a:ext cx="1328115" cy="1245085"/>
            <a:chOff x="9296478" y="3576319"/>
            <a:chExt cx="1328115" cy="124508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E0C8A333-59B6-41C7-AA03-3F9B2136DA71}"/>
                </a:ext>
              </a:extLst>
            </p:cNvPr>
            <p:cNvSpPr/>
            <p:nvPr/>
          </p:nvSpPr>
          <p:spPr>
            <a:xfrm>
              <a:off x="9456272" y="3576319"/>
              <a:ext cx="1008528" cy="1092201"/>
            </a:xfrm>
            <a:prstGeom prst="roundRect">
              <a:avLst>
                <a:gd name="adj" fmla="val 63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>
              <a:noAutofit/>
            </a:bodyPr>
            <a:lstStyle/>
            <a:p>
              <a:pPr algn="l"/>
              <a:endParaRPr lang="ru-RU" sz="16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23" name="Объект 22">
              <a:extLst>
                <a:ext uri="{FF2B5EF4-FFF2-40B4-BE49-F238E27FC236}">
                  <a16:creationId xmlns:a16="http://schemas.microsoft.com/office/drawing/2014/main" id="{EE9F4BC7-F354-4A43-A2DA-E425920172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2516525"/>
                </p:ext>
              </p:extLst>
            </p:nvPr>
          </p:nvGraphicFramePr>
          <p:xfrm>
            <a:off x="9296478" y="3650081"/>
            <a:ext cx="1328115" cy="1171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Worksheet" showAsIcon="1" r:id="rId7" imgW="914400" imgH="806400" progId="Excel.Sheet.12">
                    <p:embed/>
                  </p:oleObj>
                </mc:Choice>
                <mc:Fallback>
                  <p:oleObj name="Worksheet" showAsIcon="1" r:id="rId7" imgW="914400" imgH="806400" progId="Excel.Sheet.12">
                    <p:embed/>
                    <p:pic>
                      <p:nvPicPr>
                        <p:cNvPr id="21" name="Объект 20">
                          <a:extLst>
                            <a:ext uri="{FF2B5EF4-FFF2-40B4-BE49-F238E27FC236}">
                              <a16:creationId xmlns:a16="http://schemas.microsoft.com/office/drawing/2014/main" id="{25237391-676D-4FC1-8BCC-235575C0430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296478" y="3650081"/>
                          <a:ext cx="1328115" cy="11713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: скругленные углы 6">
            <a:extLst>
              <a:ext uri="{FF2B5EF4-FFF2-40B4-BE49-F238E27FC236}">
                <a16:creationId xmlns:a16="http://schemas.microsoft.com/office/drawing/2014/main" id="{3EB9F938-6293-478B-B1CD-EC36EFD43196}"/>
              </a:ext>
            </a:extLst>
          </p:cNvPr>
          <p:cNvSpPr>
            <a:spLocks/>
          </p:cNvSpPr>
          <p:nvPr/>
        </p:nvSpPr>
        <p:spPr>
          <a:xfrm>
            <a:off x="345147" y="5283200"/>
            <a:ext cx="11516652" cy="711200"/>
          </a:xfrm>
          <a:prstGeom prst="roundRect">
            <a:avLst>
              <a:gd name="adj" fmla="val 1274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Данные условия распространяются на кампании, проводимые как партнером напрямую, так и через дистрибутора</a:t>
            </a:r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9F82BAF4-3425-4BC2-922A-2089BDD60192}"/>
              </a:ext>
            </a:extLst>
          </p:cNvPr>
          <p:cNvCxnSpPr>
            <a:cxnSpLocks/>
            <a:endCxn id="23" idx="3"/>
          </p:cNvCxnSpPr>
          <p:nvPr/>
        </p:nvCxnSpPr>
        <p:spPr>
          <a:xfrm rot="5400000">
            <a:off x="10363418" y="3340126"/>
            <a:ext cx="1249488" cy="1056397"/>
          </a:xfrm>
          <a:prstGeom prst="bentConnector2">
            <a:avLst/>
          </a:prstGeom>
          <a:ln w="19050">
            <a:solidFill>
              <a:schemeClr val="bg1"/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E9B2B07-4744-4AD2-BAE5-718BF6B4A9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540327" y="1759467"/>
            <a:ext cx="722634" cy="72263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60BF4A2-01BC-4A0F-A1F5-556787C9A2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auto">
          <a:xfrm>
            <a:off x="3479800" y="1746883"/>
            <a:ext cx="722634" cy="722634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F3ECE43F-B928-440A-8F81-D26AD6C4FC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46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E53ACC-E3CB-4F71-A536-3081D81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512448"/>
          </a:xfrm>
        </p:spPr>
        <p:txBody>
          <a:bodyPr/>
          <a:lstStyle/>
          <a:p>
            <a:r>
              <a:rPr lang="ru-RU" sz="2800" dirty="0"/>
              <a:t>Процесс подтверждения заявок партнеров на сумму свыше </a:t>
            </a:r>
            <a:br>
              <a:rPr lang="ru-RU" sz="2800" dirty="0"/>
            </a:br>
            <a:r>
              <a:rPr lang="ru-RU" sz="2800" dirty="0"/>
              <a:t>500 000 тысяч рублей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0AA40-609B-417A-A2BA-D9A06EBDF373}"/>
              </a:ext>
            </a:extLst>
          </p:cNvPr>
          <p:cNvSpPr/>
          <p:nvPr/>
        </p:nvSpPr>
        <p:spPr>
          <a:xfrm>
            <a:off x="334962" y="1830338"/>
            <a:ext cx="5938838" cy="332398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000" dirty="0">
                <a:solidFill>
                  <a:srgbClr val="0D0D0D"/>
                </a:solidFill>
                <a:latin typeface="TT Firs Neue" panose="02000503030000020004" pitchFamily="50" charset="-52"/>
              </a:rPr>
              <a:t>При подаче заявки на бюджет, </a:t>
            </a:r>
            <a:br>
              <a:rPr lang="ru-RU" sz="2000" dirty="0">
                <a:solidFill>
                  <a:srgbClr val="0D0D0D"/>
                </a:solidFill>
                <a:latin typeface="TT Firs Neue" panose="02000503030000020004" pitchFamily="50" charset="-52"/>
              </a:rPr>
            </a:br>
            <a:r>
              <a:rPr lang="ru-RU" sz="2000" dirty="0">
                <a:solidFill>
                  <a:srgbClr val="0D0D0D"/>
                </a:solidFill>
                <a:latin typeface="TT Firs Neue" panose="02000503030000020004" pitchFamily="50" charset="-52"/>
              </a:rPr>
              <a:t>если финансовый отдел партнера запрашивает или сумма компенсации </a:t>
            </a:r>
            <a:r>
              <a:rPr lang="ru-RU" sz="2000" dirty="0">
                <a:solidFill>
                  <a:schemeClr val="accent1"/>
                </a:solidFill>
                <a:latin typeface="TT Firs Neue" panose="02000503030000020004" pitchFamily="50" charset="-52"/>
              </a:rPr>
              <a:t>выше 500</a:t>
            </a:r>
            <a:r>
              <a:rPr lang="en-US" sz="2000" dirty="0">
                <a:solidFill>
                  <a:schemeClr val="accent1"/>
                </a:solidFill>
                <a:latin typeface="TT Firs Neue" panose="02000503030000020004" pitchFamily="50" charset="-52"/>
              </a:rPr>
              <a:t> 000</a:t>
            </a:r>
            <a:r>
              <a:rPr lang="ru-RU" sz="2000" dirty="0">
                <a:solidFill>
                  <a:srgbClr val="FF0000"/>
                </a:solidFill>
                <a:latin typeface="TT Firs Neue" panose="02000503030000020004" pitchFamily="50" charset="-52"/>
              </a:rPr>
              <a:t> </a:t>
            </a:r>
            <a:r>
              <a:rPr lang="ru-RU" sz="2000" dirty="0">
                <a:solidFill>
                  <a:srgbClr val="0D0D0D"/>
                </a:solidFill>
                <a:latin typeface="TT Firs Neue" panose="02000503030000020004" pitchFamily="50" charset="-52"/>
              </a:rPr>
              <a:t>рублей, </a:t>
            </a:r>
            <a:r>
              <a:rPr lang="ru-RU" sz="2000" dirty="0">
                <a:solidFill>
                  <a:schemeClr val="accent1"/>
                </a:solidFill>
                <a:latin typeface="TT Firs Neue" panose="02000503030000020004" pitchFamily="50" charset="-52"/>
              </a:rPr>
              <a:t>необходимо ?</a:t>
            </a:r>
            <a:r>
              <a:rPr lang="ru-RU" sz="2000" dirty="0">
                <a:solidFill>
                  <a:srgbClr val="FF0000"/>
                </a:solidFill>
                <a:latin typeface="TT Firs Neue" panose="02000503030000020004" pitchFamily="50" charset="-52"/>
              </a:rPr>
              <a:t> </a:t>
            </a:r>
            <a:r>
              <a:rPr lang="ru-RU" sz="2000" dirty="0">
                <a:solidFill>
                  <a:srgbClr val="0D0D0D"/>
                </a:solidFill>
                <a:latin typeface="TT Firs Neue" panose="02000503030000020004" pitchFamily="50" charset="-52"/>
              </a:rPr>
              <a:t>и отправить </a:t>
            </a:r>
            <a:br>
              <a:rPr lang="ru-RU" sz="2000" dirty="0">
                <a:solidFill>
                  <a:srgbClr val="0D0D0D"/>
                </a:solidFill>
                <a:latin typeface="TT Firs Neue" panose="02000503030000020004" pitchFamily="50" charset="-52"/>
              </a:rPr>
            </a:br>
            <a:r>
              <a:rPr lang="ru-RU" sz="2000" dirty="0">
                <a:solidFill>
                  <a:srgbClr val="0D0D0D"/>
                </a:solidFill>
                <a:latin typeface="TT Firs Neue" panose="02000503030000020004" pitchFamily="50" charset="-52"/>
              </a:rPr>
              <a:t>на согласование в электронном виде </a:t>
            </a:r>
            <a:br>
              <a:rPr lang="ru-RU" sz="2000" dirty="0">
                <a:solidFill>
                  <a:srgbClr val="0D0D0D"/>
                </a:solidFill>
                <a:latin typeface="TT Firs Neue" panose="02000503030000020004" pitchFamily="50" charset="-52"/>
              </a:rPr>
            </a:br>
            <a:r>
              <a:rPr lang="ru-RU" sz="2000" dirty="0">
                <a:solidFill>
                  <a:srgbClr val="0D0D0D"/>
                </a:solidFill>
                <a:latin typeface="TT Firs Neue" panose="02000503030000020004" pitchFamily="50" charset="-52"/>
              </a:rPr>
              <a:t>в партнерский отдел </a:t>
            </a:r>
            <a:r>
              <a:rPr lang="ru-RU" sz="2000" dirty="0">
                <a:solidFill>
                  <a:schemeClr val="accent1"/>
                </a:solidFill>
                <a:latin typeface="TT Firs Neue" panose="02000503030000020004" pitchFamily="50" charset="-52"/>
              </a:rPr>
              <a:t>на почту______________</a:t>
            </a:r>
            <a:endParaRPr lang="en-US" sz="2000" dirty="0">
              <a:solidFill>
                <a:schemeClr val="accent1"/>
              </a:solidFill>
              <a:latin typeface="TT Firs Neue" panose="02000503030000020004" pitchFamily="50" charset="-52"/>
            </a:endParaRPr>
          </a:p>
          <a:p>
            <a:pPr lvl="0"/>
            <a:r>
              <a:rPr lang="ru-RU" sz="2000" dirty="0">
                <a:solidFill>
                  <a:schemeClr val="accent1"/>
                </a:solidFill>
                <a:latin typeface="TT Firs Neue" panose="02000503030000020004" pitchFamily="50" charset="-52"/>
              </a:rPr>
              <a:t>Определить процесс подтверждения заявки </a:t>
            </a:r>
            <a:br>
              <a:rPr lang="ru-RU" sz="2000" dirty="0">
                <a:solidFill>
                  <a:schemeClr val="accent1"/>
                </a:solidFill>
                <a:latin typeface="TT Firs Neue" panose="02000503030000020004" pitchFamily="50" charset="-52"/>
              </a:rPr>
            </a:br>
            <a:r>
              <a:rPr lang="ru-RU" sz="2000" dirty="0">
                <a:solidFill>
                  <a:schemeClr val="accent1"/>
                </a:solidFill>
                <a:latin typeface="TT Firs Neue" panose="02000503030000020004" pitchFamily="50" charset="-52"/>
              </a:rPr>
              <a:t>на бюджет партнеру, чтобы была гарантия оплаты, при выполненных </a:t>
            </a:r>
            <a:r>
              <a:rPr lang="en-US" sz="2000" dirty="0">
                <a:solidFill>
                  <a:schemeClr val="accent1"/>
                </a:solidFill>
                <a:latin typeface="TT Firs Neue" panose="02000503030000020004" pitchFamily="50" charset="-52"/>
              </a:rPr>
              <a:t>KPI</a:t>
            </a:r>
            <a:r>
              <a:rPr lang="ru-RU" sz="2000" dirty="0">
                <a:solidFill>
                  <a:schemeClr val="accent1"/>
                </a:solidFill>
                <a:latin typeface="TT Firs Neue" panose="02000503030000020004" pitchFamily="50" charset="-52"/>
              </a:rPr>
              <a:t> (обсудить </a:t>
            </a:r>
            <a:br>
              <a:rPr lang="ru-RU" sz="2000" dirty="0">
                <a:solidFill>
                  <a:schemeClr val="accent1"/>
                </a:solidFill>
                <a:latin typeface="TT Firs Neue" panose="02000503030000020004" pitchFamily="50" charset="-52"/>
              </a:rPr>
            </a:br>
            <a:r>
              <a:rPr lang="ru-RU" sz="2000" dirty="0">
                <a:solidFill>
                  <a:schemeClr val="accent1"/>
                </a:solidFill>
                <a:latin typeface="TT Firs Neue" panose="02000503030000020004" pitchFamily="50" charset="-52"/>
              </a:rPr>
              <a:t>с Ириной У)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0826B3-B218-4469-A751-0245C4E8B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3088" y="0"/>
            <a:ext cx="420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9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E53ACC-E3CB-4F71-A536-3081D81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786369"/>
          </a:xfrm>
        </p:spPr>
        <p:txBody>
          <a:bodyPr/>
          <a:lstStyle/>
          <a:p>
            <a:r>
              <a:rPr lang="ru-RU" sz="2800" dirty="0"/>
              <a:t>Обязательные требования для проведения совместных мероприятия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3A70C847-C803-4754-811E-30EAFEE1327E}"/>
              </a:ext>
            </a:extLst>
          </p:cNvPr>
          <p:cNvSpPr>
            <a:spLocks/>
          </p:cNvSpPr>
          <p:nvPr/>
        </p:nvSpPr>
        <p:spPr>
          <a:xfrm>
            <a:off x="345147" y="1231607"/>
            <a:ext cx="3716964" cy="2112862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Совместная символика на всех маркетинговых материалах, посадочных страницах и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тд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.</a:t>
            </a:r>
          </a:p>
        </p:txBody>
      </p:sp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2D057E9E-F0D7-4D1F-B00A-76FE3F9AB68F}"/>
              </a:ext>
            </a:extLst>
          </p:cNvPr>
          <p:cNvSpPr>
            <a:spLocks/>
          </p:cNvSpPr>
          <p:nvPr/>
        </p:nvSpPr>
        <p:spPr>
          <a:xfrm>
            <a:off x="4244991" y="1231607"/>
            <a:ext cx="3716964" cy="2112862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Приглашение и регистрация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на мероприятие проводится партнером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и вендором по предварительно согласованному списку потенциальных участников; механика регистрации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и приглашения обсуждается дополнительно</a:t>
            </a:r>
          </a:p>
        </p:txBody>
      </p:sp>
      <p:sp>
        <p:nvSpPr>
          <p:cNvPr id="12" name="Прямоугольник: скругленные углы 6">
            <a:extLst>
              <a:ext uri="{FF2B5EF4-FFF2-40B4-BE49-F238E27FC236}">
                <a16:creationId xmlns:a16="http://schemas.microsoft.com/office/drawing/2014/main" id="{B88259C7-122B-4859-B5C1-A4EDEE21551F}"/>
              </a:ext>
            </a:extLst>
          </p:cNvPr>
          <p:cNvSpPr>
            <a:spLocks/>
          </p:cNvSpPr>
          <p:nvPr/>
        </p:nvSpPr>
        <p:spPr>
          <a:xfrm>
            <a:off x="8144835" y="1231607"/>
            <a:ext cx="3716964" cy="2112862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Минимальное кол-во участников (например, на вебинаре) — 50% от заявленного партнером числа в маркетинговой заявке</a:t>
            </a:r>
          </a:p>
        </p:txBody>
      </p:sp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id="{DF252AE0-B7DF-4607-95AA-6EEFBE306535}"/>
              </a:ext>
            </a:extLst>
          </p:cNvPr>
          <p:cNvSpPr>
            <a:spLocks/>
          </p:cNvSpPr>
          <p:nvPr/>
        </p:nvSpPr>
        <p:spPr>
          <a:xfrm>
            <a:off x="345147" y="3522269"/>
            <a:ext cx="3716964" cy="2577590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Необходимо предоставить отчет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по результатам обзвона заказчиков —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Follow-up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 (см. слайд #)</a:t>
            </a:r>
          </a:p>
        </p:txBody>
      </p:sp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id="{76772AA5-1CD9-4A38-A2BA-28C6361978C3}"/>
              </a:ext>
            </a:extLst>
          </p:cNvPr>
          <p:cNvSpPr>
            <a:spLocks/>
          </p:cNvSpPr>
          <p:nvPr/>
        </p:nvSpPr>
        <p:spPr>
          <a:xfrm>
            <a:off x="4244991" y="3522269"/>
            <a:ext cx="3716964" cy="2577590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В течение 10 дней после мероприятия партнер обязан предоставить отчет, включающий список заказчиков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со всей контактной информацией: имя, компания, должность,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email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, телефон и первым этапом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follow-up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 (первичный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прозвон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). Второй этап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follow-up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 предоставляется по истечению 20 дней (какие сроки установить)</a:t>
            </a:r>
          </a:p>
        </p:txBody>
      </p:sp>
      <p:sp>
        <p:nvSpPr>
          <p:cNvPr id="15" name="Прямоугольник: скругленные углы 6">
            <a:extLst>
              <a:ext uri="{FF2B5EF4-FFF2-40B4-BE49-F238E27FC236}">
                <a16:creationId xmlns:a16="http://schemas.microsoft.com/office/drawing/2014/main" id="{2C9387B4-CD76-4D71-86A6-780F62EC3D7C}"/>
              </a:ext>
            </a:extLst>
          </p:cNvPr>
          <p:cNvSpPr>
            <a:spLocks/>
          </p:cNvSpPr>
          <p:nvPr/>
        </p:nvSpPr>
        <p:spPr>
          <a:xfrm>
            <a:off x="8144835" y="3522269"/>
            <a:ext cx="3716964" cy="2577590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Все PR активности, в которых встречается упоминание о вендоре НОТА, необходимо заранее согласовывать с нашим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PR-департаментом</a:t>
            </a: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0B663316-86F0-4678-BA13-7F17B5EB8E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98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E53ACC-E3CB-4F71-A536-3081D81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786369"/>
          </a:xfrm>
        </p:spPr>
        <p:txBody>
          <a:bodyPr/>
          <a:lstStyle/>
          <a:p>
            <a:r>
              <a:rPr lang="ru-RU" sz="2800" dirty="0"/>
              <a:t>Процесс отработки </a:t>
            </a:r>
            <a:r>
              <a:rPr lang="ru-RU" sz="2800" dirty="0" err="1"/>
              <a:t>лидов</a:t>
            </a:r>
            <a:r>
              <a:rPr lang="ru-RU" sz="2800" dirty="0"/>
              <a:t> после мероприятия (</a:t>
            </a:r>
            <a:r>
              <a:rPr lang="en-US" sz="2800" dirty="0"/>
              <a:t>follow-up</a:t>
            </a:r>
            <a:r>
              <a:rPr lang="ru-RU" sz="2800" dirty="0"/>
              <a:t>)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A4BAAAC-7FE5-4206-9F6F-41D3AB6E4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17387"/>
              </p:ext>
            </p:extLst>
          </p:nvPr>
        </p:nvGraphicFramePr>
        <p:xfrm>
          <a:off x="10287000" y="4790440"/>
          <a:ext cx="1597730" cy="135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44" name="Объект 43">
                        <a:extLst>
                          <a:ext uri="{FF2B5EF4-FFF2-40B4-BE49-F238E27FC236}">
                            <a16:creationId xmlns:a16="http://schemas.microsoft.com/office/drawing/2014/main" id="{17B850CF-2A22-4751-8E01-70794FD896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87000" y="4790440"/>
                        <a:ext cx="1597730" cy="1350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33BC13E-F902-42EA-806D-7470A6365AFC}"/>
              </a:ext>
            </a:extLst>
          </p:cNvPr>
          <p:cNvSpPr>
            <a:spLocks/>
          </p:cNvSpPr>
          <p:nvPr/>
        </p:nvSpPr>
        <p:spPr>
          <a:xfrm>
            <a:off x="345146" y="1227238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По результатам мероприятия партнер должен предоставить отчет о том,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есть ли у участников мероприятия потенциальные проекты, краткое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их описание, если нет, то почему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FA15533-281B-4034-A4DB-6BDEAD58C721}"/>
              </a:ext>
            </a:extLst>
          </p:cNvPr>
          <p:cNvSpPr>
            <a:spLocks/>
          </p:cNvSpPr>
          <p:nvPr/>
        </p:nvSpPr>
        <p:spPr>
          <a:xfrm>
            <a:off x="4244990" y="1227238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На этапе планирования партнер определяет, каким образом он планирует делать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follow-up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 (в форме заявки обязательно заполняется соответствующее поле)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CD15D5F-2C04-4D75-8035-C9B7401CAC95}"/>
              </a:ext>
            </a:extLst>
          </p:cNvPr>
          <p:cNvSpPr>
            <a:spLocks/>
          </p:cNvSpPr>
          <p:nvPr/>
        </p:nvSpPr>
        <p:spPr>
          <a:xfrm>
            <a:off x="8144834" y="1227238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В течение 10 дней после мероприятия, партнер проводит первичный обзвон заказчиков (самостоятельно,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с привлечением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телемаркетингового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 агентства и т.п.) и высылает отчет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о проделанной работе (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xls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 со статусом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по всем участникам)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24DE98C-E512-45D8-83CA-031310F2D1C1}"/>
              </a:ext>
            </a:extLst>
          </p:cNvPr>
          <p:cNvSpPr>
            <a:spLocks/>
          </p:cNvSpPr>
          <p:nvPr/>
        </p:nvSpPr>
        <p:spPr>
          <a:xfrm>
            <a:off x="345146" y="2912405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Второй этап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follow-up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 проводится отделом продаж или специалистами по развитию бизнеса в течение 20 дней после мероприятия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A6201011-FF7A-4BBF-97A4-45377FCFB79B}"/>
              </a:ext>
            </a:extLst>
          </p:cNvPr>
          <p:cNvSpPr>
            <a:spLocks/>
          </p:cNvSpPr>
          <p:nvPr/>
        </p:nvSpPr>
        <p:spPr>
          <a:xfrm>
            <a:off x="4244990" y="2912405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После мероприятия партнер заводит потенциальные сделки в систему CRM через партнерский портал в размере и количестве, указанном в заявке с указанием «маркетинговое мероприятие»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как источник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лида</a:t>
            </a:r>
            <a:endParaRPr lang="ru-RU" sz="1200" dirty="0">
              <a:solidFill>
                <a:schemeClr val="tx1"/>
              </a:solidFill>
              <a:latin typeface="TT Firs Neue" panose="02000503030000020004" pitchFamily="50" charset="-52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AE0F750-7E1C-4E4F-8F45-07C12EA2EC53}"/>
              </a:ext>
            </a:extLst>
          </p:cNvPr>
          <p:cNvSpPr>
            <a:spLocks/>
          </p:cNvSpPr>
          <p:nvPr/>
        </p:nvSpPr>
        <p:spPr>
          <a:xfrm>
            <a:off x="8144834" y="2912405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Партнерский менеджер сообщает подтвержденный CRM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Registry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id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 сделки партнеру или список зарегистрированных MQL в CRM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C1B9E07-F087-464B-A872-F9C8371DEAF1}"/>
              </a:ext>
            </a:extLst>
          </p:cNvPr>
          <p:cNvSpPr>
            <a:spLocks/>
          </p:cNvSpPr>
          <p:nvPr/>
        </p:nvSpPr>
        <p:spPr>
          <a:xfrm>
            <a:off x="345146" y="4597572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Защита сделки на 2 месяца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с пролонгацией при соблюдении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требования к положительной динамике продвижения сделки по стадиям закрытия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и согласованием этого с ответственным Партнерским менеджером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78A115A-3282-4C97-AEE7-07892F83F183}"/>
              </a:ext>
            </a:extLst>
          </p:cNvPr>
          <p:cNvSpPr>
            <a:spLocks/>
          </p:cNvSpPr>
          <p:nvPr/>
        </p:nvSpPr>
        <p:spPr>
          <a:xfrm>
            <a:off x="4244990" y="4597572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Сделка резервируется за партнером </a:t>
            </a:r>
            <a:b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на 2 месяца в CRM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25A21FC-9231-4B18-B47B-AD4FF7C9E6AC}"/>
              </a:ext>
            </a:extLst>
          </p:cNvPr>
          <p:cNvSpPr>
            <a:spLocks/>
          </p:cNvSpPr>
          <p:nvPr/>
        </p:nvSpPr>
        <p:spPr>
          <a:xfrm>
            <a:off x="8144834" y="4597572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TT Firs Neue" panose="02000503030000020004" pitchFamily="50" charset="-52"/>
              </a:rPr>
              <a:t>Шаблон </a:t>
            </a:r>
            <a:br>
              <a:rPr lang="ru-RU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en-US" dirty="0">
                <a:solidFill>
                  <a:schemeClr val="tx1"/>
                </a:solidFill>
                <a:latin typeface="TT Firs Neue" panose="02000503030000020004" pitchFamily="50" charset="-52"/>
              </a:rPr>
              <a:t>follow-up </a:t>
            </a:r>
            <a:br>
              <a:rPr lang="ru-RU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dirty="0">
                <a:solidFill>
                  <a:schemeClr val="tx1"/>
                </a:solidFill>
                <a:latin typeface="TT Firs Neue" panose="02000503030000020004" pitchFamily="50" charset="-52"/>
              </a:rPr>
              <a:t>отчета: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4A708C31-BD99-4A24-8D6E-A8F300E7D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62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57D7B24-3603-4F54-B19B-BAB1FAD34A67}"/>
              </a:ext>
            </a:extLst>
          </p:cNvPr>
          <p:cNvSpPr>
            <a:spLocks/>
          </p:cNvSpPr>
          <p:nvPr/>
        </p:nvSpPr>
        <p:spPr>
          <a:xfrm>
            <a:off x="345146" y="4597572"/>
            <a:ext cx="11516654" cy="1502287"/>
          </a:xfrm>
          <a:prstGeom prst="roundRect">
            <a:avLst>
              <a:gd name="adj" fmla="val 554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dirty="0">
              <a:solidFill>
                <a:schemeClr val="tx1"/>
              </a:solidFill>
              <a:latin typeface="TT Firs Neue" panose="02000503030000020004" pitchFamily="50" charset="-52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E53ACC-E3CB-4F71-A536-3081D81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398571"/>
          </a:xfrm>
        </p:spPr>
        <p:txBody>
          <a:bodyPr/>
          <a:lstStyle/>
          <a:p>
            <a:r>
              <a:rPr lang="ru-RU" sz="2800" dirty="0"/>
              <a:t>Требования к отчету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0B98D0-197D-4EA3-8637-7566C7689671}"/>
              </a:ext>
            </a:extLst>
          </p:cNvPr>
          <p:cNvSpPr/>
          <p:nvPr/>
        </p:nvSpPr>
        <p:spPr>
          <a:xfrm>
            <a:off x="334962" y="813463"/>
            <a:ext cx="85550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T Firs Neue" panose="02000503030000020004" pitchFamily="50" charset="-52"/>
              </a:rPr>
              <a:t>Что может входить в отчётные документы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A2236D7-2AB8-45BF-9BC4-5382C873D1ED}"/>
              </a:ext>
            </a:extLst>
          </p:cNvPr>
          <p:cNvSpPr>
            <a:spLocks/>
          </p:cNvSpPr>
          <p:nvPr/>
        </p:nvSpPr>
        <p:spPr>
          <a:xfrm>
            <a:off x="345146" y="1227238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648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Список участников с контактами (e-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mail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, телефон, ФИО, должность, компания), пометка о посещении/регистрации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CC25B8A-4A4C-4D36-B859-173D88714F06}"/>
              </a:ext>
            </a:extLst>
          </p:cNvPr>
          <p:cNvSpPr>
            <a:spLocks/>
          </p:cNvSpPr>
          <p:nvPr/>
        </p:nvSpPr>
        <p:spPr>
          <a:xfrm>
            <a:off x="4244990" y="1227238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648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Отчёт по шаблону </a:t>
            </a:r>
            <a:r>
              <a:rPr lang="ru-RU" sz="1200" dirty="0" err="1">
                <a:solidFill>
                  <a:schemeClr val="tx1"/>
                </a:solidFill>
                <a:latin typeface="TT Firs Neue" panose="02000503030000020004" pitchFamily="50" charset="-52"/>
              </a:rPr>
              <a:t>Follow-up</a:t>
            </a: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 (по согласованному шаблону, 2 этапа)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0FE723-E3AA-42A9-BF28-A93937747812}"/>
              </a:ext>
            </a:extLst>
          </p:cNvPr>
          <p:cNvSpPr>
            <a:spLocks/>
          </p:cNvSpPr>
          <p:nvPr/>
        </p:nvSpPr>
        <p:spPr>
          <a:xfrm>
            <a:off x="8144834" y="1227238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648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Ссылка на страницу в интернете, скриншоты; статистика посещений; приглашения </a:t>
            </a:r>
            <a:br>
              <a:rPr lang="en-US" sz="12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на вебинары; социальные посты, фотоотчет, ссылка на видео, если проводилось.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7992F4D-9A42-47CF-AED5-77D2C7F8C377}"/>
              </a:ext>
            </a:extLst>
          </p:cNvPr>
          <p:cNvSpPr>
            <a:spLocks/>
          </p:cNvSpPr>
          <p:nvPr/>
        </p:nvSpPr>
        <p:spPr>
          <a:xfrm>
            <a:off x="345146" y="2912405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648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Рассылка - письма; количество отправленных писем; процент от количества: успешно доставлено; открыто; получен ответ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6A65C03-C8F0-475A-8A68-B20C866D4EDA}"/>
              </a:ext>
            </a:extLst>
          </p:cNvPr>
          <p:cNvSpPr>
            <a:spLocks/>
          </p:cNvSpPr>
          <p:nvPr/>
        </p:nvSpPr>
        <p:spPr>
          <a:xfrm>
            <a:off x="4244990" y="2912405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648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Программа мероприятия/вебинара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81FAD84-2D8D-4D38-81AD-0E156B1BFCAC}"/>
              </a:ext>
            </a:extLst>
          </p:cNvPr>
          <p:cNvSpPr>
            <a:spLocks/>
          </p:cNvSpPr>
          <p:nvPr/>
        </p:nvSpPr>
        <p:spPr>
          <a:xfrm>
            <a:off x="8144834" y="2912405"/>
            <a:ext cx="3716964" cy="1502287"/>
          </a:xfrm>
          <a:prstGeom prst="roundRect">
            <a:avLst>
              <a:gd name="adj" fmla="val 287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648000" rIns="180000" bIns="144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TT Firs Neue" panose="02000503030000020004" pitchFamily="50" charset="-52"/>
              </a:rPr>
              <a:t>Счета третьих лиц (Сканы документов от подрядчиков, подтверждающие все затраты по смете).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CCF11A-3758-4F34-93B4-A3C859885A91}"/>
              </a:ext>
            </a:extLst>
          </p:cNvPr>
          <p:cNvSpPr/>
          <p:nvPr/>
        </p:nvSpPr>
        <p:spPr>
          <a:xfrm>
            <a:off x="1739900" y="4861049"/>
            <a:ext cx="7315200" cy="975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T Firs Neue" panose="02000503030000020004" pitchFamily="50" charset="-52"/>
              </a:rPr>
              <a:t>Закрытие активности и компенсация</a:t>
            </a:r>
          </a:p>
          <a:p>
            <a:pPr lvl="0">
              <a:lnSpc>
                <a:spcPct val="110000"/>
              </a:lnSpc>
            </a:pPr>
            <a:r>
              <a:rPr lang="ru-RU" sz="1200" dirty="0"/>
              <a:t>После подтверждения отчёта, партнёр должен не позднее чем в течение 30 дней выслать оригиналы закрывающих документов. Счет, 2 акта, счет-фактура. В закрывающих документах, в поле «описание услуг» ОБЯЗАТЕЛЬНО внести описание предоставленных услуг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B5665AE-8432-4472-B9D3-A284A73D98A9}"/>
              </a:ext>
            </a:extLst>
          </p:cNvPr>
          <p:cNvSpPr/>
          <p:nvPr/>
        </p:nvSpPr>
        <p:spPr>
          <a:xfrm>
            <a:off x="492290" y="1320469"/>
            <a:ext cx="522579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T Firs Neue DemiBold" panose="02000503030000020004" pitchFamily="50" charset="-52"/>
              </a:rPr>
              <a:t>01</a:t>
            </a:r>
            <a:endParaRPr lang="ru-RU" sz="4800" dirty="0">
              <a:solidFill>
                <a:schemeClr val="accent1"/>
              </a:solidFill>
              <a:latin typeface="TT Firs Neue DemiBold" panose="02000503030000020004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24B539-53ED-4108-929A-54F8F1316FD8}"/>
              </a:ext>
            </a:extLst>
          </p:cNvPr>
          <p:cNvSpPr/>
          <p:nvPr/>
        </p:nvSpPr>
        <p:spPr>
          <a:xfrm>
            <a:off x="4392134" y="1320469"/>
            <a:ext cx="63799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T Firs Neue DemiBold" panose="02000503030000020004" pitchFamily="50" charset="-52"/>
              </a:rPr>
              <a:t>02</a:t>
            </a:r>
            <a:endParaRPr lang="ru-RU" sz="4800" dirty="0">
              <a:solidFill>
                <a:schemeClr val="accent1"/>
              </a:solidFill>
              <a:latin typeface="TT Firs Neue DemiBold" panose="02000503030000020004" pitchFamily="50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776FE93-44EF-4301-9886-6BD9A15F1075}"/>
              </a:ext>
            </a:extLst>
          </p:cNvPr>
          <p:cNvSpPr/>
          <p:nvPr/>
        </p:nvSpPr>
        <p:spPr>
          <a:xfrm>
            <a:off x="8291978" y="1320469"/>
            <a:ext cx="64120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T Firs Neue DemiBold" panose="02000503030000020004" pitchFamily="50" charset="-52"/>
              </a:rPr>
              <a:t>03</a:t>
            </a:r>
            <a:endParaRPr lang="ru-RU" sz="4800" dirty="0">
              <a:solidFill>
                <a:schemeClr val="accent1"/>
              </a:solidFill>
              <a:latin typeface="TT Firs Neue DemiBold" panose="02000503030000020004" pitchFamily="50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E5A795C-8477-4161-87C4-BDC458303B35}"/>
              </a:ext>
            </a:extLst>
          </p:cNvPr>
          <p:cNvSpPr/>
          <p:nvPr/>
        </p:nvSpPr>
        <p:spPr>
          <a:xfrm>
            <a:off x="492290" y="3005636"/>
            <a:ext cx="641201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T Firs Neue DemiBold" panose="02000503030000020004" pitchFamily="50" charset="-52"/>
              </a:rPr>
              <a:t>04</a:t>
            </a:r>
            <a:endParaRPr lang="ru-RU" sz="4800" dirty="0">
              <a:solidFill>
                <a:schemeClr val="accent1"/>
              </a:solidFill>
              <a:latin typeface="TT Firs Neue DemiBold" panose="02000503030000020004" pitchFamily="50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902311C-8694-42D0-A509-9D7920E04EEF}"/>
              </a:ext>
            </a:extLst>
          </p:cNvPr>
          <p:cNvSpPr/>
          <p:nvPr/>
        </p:nvSpPr>
        <p:spPr>
          <a:xfrm>
            <a:off x="4392134" y="3005636"/>
            <a:ext cx="649217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T Firs Neue DemiBold" panose="02000503030000020004" pitchFamily="50" charset="-52"/>
              </a:rPr>
              <a:t>05</a:t>
            </a:r>
            <a:endParaRPr lang="ru-RU" sz="4800" dirty="0">
              <a:solidFill>
                <a:schemeClr val="accent1"/>
              </a:solidFill>
              <a:latin typeface="TT Firs Neue DemiBold" panose="02000503030000020004" pitchFamily="50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58595D9-FA80-4403-970E-F0C355B6D88D}"/>
              </a:ext>
            </a:extLst>
          </p:cNvPr>
          <p:cNvSpPr/>
          <p:nvPr/>
        </p:nvSpPr>
        <p:spPr>
          <a:xfrm>
            <a:off x="8291978" y="3005636"/>
            <a:ext cx="649217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T Firs Neue DemiBold" panose="02000503030000020004" pitchFamily="50" charset="-52"/>
              </a:rPr>
              <a:t>06</a:t>
            </a:r>
            <a:endParaRPr lang="ru-RU" sz="4800" dirty="0">
              <a:solidFill>
                <a:schemeClr val="accent1"/>
              </a:solidFill>
              <a:latin typeface="TT Firs Neue DemiBold" panose="02000503030000020004" pitchFamily="50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F6B8BB8-98E7-4A9C-8A92-62556E98E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635001" y="4974066"/>
            <a:ext cx="749299" cy="749299"/>
          </a:xfrm>
          <a:prstGeom prst="rect">
            <a:avLst/>
          </a:prstGeom>
        </p:spPr>
      </p:pic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6B9BBFFF-32E9-48D3-8932-34CEB7AD3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161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6AB46-F760-76A9-FBF0-0E4FB412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398571"/>
          </a:xfrm>
        </p:spPr>
        <p:txBody>
          <a:bodyPr/>
          <a:lstStyle/>
          <a:p>
            <a:r>
              <a:rPr lang="ru-RU" sz="2800" dirty="0"/>
              <a:t>ФОРМА РЕГИСТРАЦИИ СДЕЛКИ </a:t>
            </a:r>
            <a:endParaRPr lang="ru-RU" sz="2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6440846-36DC-7193-0F30-5C9FBDD42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80929"/>
              </p:ext>
            </p:extLst>
          </p:nvPr>
        </p:nvGraphicFramePr>
        <p:xfrm>
          <a:off x="334962" y="1099671"/>
          <a:ext cx="11526837" cy="4436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562">
                  <a:extLst>
                    <a:ext uri="{9D8B030D-6E8A-4147-A177-3AD203B41FA5}">
                      <a16:colId xmlns:a16="http://schemas.microsoft.com/office/drawing/2014/main" val="4123804549"/>
                    </a:ext>
                  </a:extLst>
                </a:gridCol>
                <a:gridCol w="1620157">
                  <a:extLst>
                    <a:ext uri="{9D8B030D-6E8A-4147-A177-3AD203B41FA5}">
                      <a16:colId xmlns:a16="http://schemas.microsoft.com/office/drawing/2014/main" val="1142449876"/>
                    </a:ext>
                  </a:extLst>
                </a:gridCol>
                <a:gridCol w="2624924">
                  <a:extLst>
                    <a:ext uri="{9D8B030D-6E8A-4147-A177-3AD203B41FA5}">
                      <a16:colId xmlns:a16="http://schemas.microsoft.com/office/drawing/2014/main" val="861876735"/>
                    </a:ext>
                  </a:extLst>
                </a:gridCol>
                <a:gridCol w="1470225">
                  <a:extLst>
                    <a:ext uri="{9D8B030D-6E8A-4147-A177-3AD203B41FA5}">
                      <a16:colId xmlns:a16="http://schemas.microsoft.com/office/drawing/2014/main" val="2674610772"/>
                    </a:ext>
                  </a:extLst>
                </a:gridCol>
                <a:gridCol w="1899880">
                  <a:extLst>
                    <a:ext uri="{9D8B030D-6E8A-4147-A177-3AD203B41FA5}">
                      <a16:colId xmlns:a16="http://schemas.microsoft.com/office/drawing/2014/main" val="370042969"/>
                    </a:ext>
                  </a:extLst>
                </a:gridCol>
                <a:gridCol w="1083089">
                  <a:extLst>
                    <a:ext uri="{9D8B030D-6E8A-4147-A177-3AD203B41FA5}">
                      <a16:colId xmlns:a16="http://schemas.microsoft.com/office/drawing/2014/main" val="196511759"/>
                    </a:ext>
                  </a:extLst>
                </a:gridCol>
              </a:tblGrid>
              <a:tr h="398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Раздел 1. Конечный пользователь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6128" marT="6128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6128" marT="6128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Раздел 3. Партнер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6128" marT="6128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6128" marT="6128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Раздел 5. Информация о сделке</a:t>
                      </a:r>
                    </a:p>
                  </a:txBody>
                  <a:tcPr marL="72000" marR="6128" marT="6128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631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Точное наименование организации — конечного пользователя на русском (без кавычек, форма собственности в конце)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Заказчик ПАО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Точное наименование организации партнера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(без кавычек, форма собственности в конце)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Партнер ООО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Продукт сделки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800" u="none" strike="noStrike" dirty="0">
                          <a:effectLst/>
                        </a:rPr>
                        <a:t>PPM</a:t>
                      </a:r>
                      <a:endParaRPr lang="en" sz="8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17575"/>
                  </a:ext>
                </a:extLst>
              </a:tr>
              <a:tr h="359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ИНН Заказчика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7812312323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ИНН Партнера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7712321323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Планируемое количество лицензий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76196"/>
                  </a:ext>
                </a:extLst>
              </a:tr>
              <a:tr h="359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Организация из госсектора? (да/нет)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Да/Нет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Веб-сайт партнера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www.partner.ru </a:t>
                      </a:r>
                      <a:endParaRPr lang="en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Планируемая дата сделки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45015</a:t>
                      </a:r>
                      <a:endParaRPr lang="ru-RU" sz="8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52517"/>
                  </a:ext>
                </a:extLst>
              </a:tr>
              <a:tr h="359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Веб-сайт Заказчика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www.customer.ru </a:t>
                      </a:r>
                      <a:endParaRPr lang="en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Юридический адрес организации партнера включая индекс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 </a:t>
                      </a:r>
                      <a:r>
                        <a:rPr lang="en" sz="8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Tverskaya</a:t>
                      </a:r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str.,</a:t>
                      </a:r>
                      <a:b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Moscow, 121131</a:t>
                      </a:r>
                      <a:endParaRPr lang="en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Вид закупки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конкурс</a:t>
                      </a:r>
                      <a:endParaRPr lang="ru-RU" sz="8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60711"/>
                  </a:ext>
                </a:extLst>
              </a:tr>
              <a:tr h="359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Юридический адрес организации – конечного пользователя, включая индекс (на английском)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51 </a:t>
                      </a:r>
                      <a:r>
                        <a:rPr lang="en" sz="8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Nevsky</a:t>
                      </a:r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prospect,</a:t>
                      </a:r>
                      <a:br>
                        <a:rPr lang="ru-RU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St. Petersburg, 197791</a:t>
                      </a:r>
                      <a:endParaRPr lang="en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150840"/>
                  </a:ext>
                </a:extLst>
              </a:tr>
              <a:tr h="410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Точное наименование организации – конечного пользователя на английском (без кавычек, форма собственности в конце)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Customer PJSC</a:t>
                      </a:r>
                      <a:endParaRPr lang="en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25272"/>
                  </a:ext>
                </a:extLst>
              </a:tr>
              <a:tr h="388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Раздел 2. Контактное лицо в конечном пользователе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6128" marT="180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6128" marT="180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Раздел 4. Контактное лицо в партнере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6128" marT="180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2000" marR="6128" marT="180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Раздел 6. Прочая информация</a:t>
                      </a:r>
                    </a:p>
                  </a:txBody>
                  <a:tcPr marL="72000" marR="6128" marT="180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077652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ФИО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8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Vasily</a:t>
                      </a:r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" sz="8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Sidorov</a:t>
                      </a:r>
                      <a:endParaRPr lang="en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ФИО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Petr Ivanov</a:t>
                      </a:r>
                      <a:endParaRPr lang="en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источник </a:t>
                      </a:r>
                      <a:r>
                        <a:rPr lang="ru-RU" sz="800" u="none" strike="noStrike" dirty="0" err="1">
                          <a:effectLst/>
                        </a:rPr>
                        <a:t>лида</a:t>
                      </a:r>
                      <a:r>
                        <a:rPr lang="ru-RU" sz="800" u="none" strike="noStrike" dirty="0">
                          <a:effectLst/>
                        </a:rPr>
                        <a:t>    </a:t>
                      </a:r>
                    </a:p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маркетинговые активности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16702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Должность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CIO</a:t>
                      </a:r>
                      <a:endParaRPr lang="en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Должность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Sales manager</a:t>
                      </a:r>
                      <a:endParaRPr lang="en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99924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Телефон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(812) 123-4567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Телефон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(495) 456-7890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26439"/>
                  </a:ext>
                </a:extLst>
              </a:tr>
              <a:tr h="291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err="1">
                          <a:effectLst/>
                        </a:rPr>
                        <a:t>Емейл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8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sidorov@client.ru</a:t>
                      </a:r>
                      <a:endParaRPr lang="en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err="1">
                          <a:effectLst/>
                        </a:rPr>
                        <a:t>Емейл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8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Ivanov@partner.ru</a:t>
                      </a:r>
                      <a:endParaRPr lang="en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128" marT="61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5315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B346C1-650C-4A60-AB96-29378EBA605E}"/>
              </a:ext>
            </a:extLst>
          </p:cNvPr>
          <p:cNvSpPr/>
          <p:nvPr/>
        </p:nvSpPr>
        <p:spPr>
          <a:xfrm>
            <a:off x="334962" y="813463"/>
            <a:ext cx="85550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T Firs Neue" panose="02000503030000020004" pitchFamily="50" charset="-52"/>
              </a:rPr>
              <a:t>По ссылке https://partner.nota.tech/registration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6A78301-572B-441E-B433-30C64655C98E}"/>
              </a:ext>
            </a:extLst>
          </p:cNvPr>
          <p:cNvGrpSpPr/>
          <p:nvPr/>
        </p:nvGrpSpPr>
        <p:grpSpPr>
          <a:xfrm>
            <a:off x="10949839" y="5386399"/>
            <a:ext cx="911961" cy="911961"/>
            <a:chOff x="11022012" y="5703093"/>
            <a:chExt cx="839787" cy="839787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0F03A402-D98B-425F-914C-BB6CA54148CA}"/>
                </a:ext>
              </a:extLst>
            </p:cNvPr>
            <p:cNvSpPr/>
            <p:nvPr/>
          </p:nvSpPr>
          <p:spPr>
            <a:xfrm>
              <a:off x="11022012" y="5703093"/>
              <a:ext cx="839787" cy="839787"/>
            </a:xfrm>
            <a:prstGeom prst="roundRect">
              <a:avLst>
                <a:gd name="adj" fmla="val 9408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dist="38100" dir="540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>
              <a:noAutofit/>
            </a:bodyPr>
            <a:lstStyle/>
            <a:p>
              <a:pPr>
                <a:spcAft>
                  <a:spcPts val="300"/>
                </a:spcAft>
              </a:pPr>
              <a:endParaRPr lang="ru-RU" sz="1600" dirty="0">
                <a:solidFill>
                  <a:schemeClr val="bg2"/>
                </a:solidFill>
                <a:latin typeface="+mj-lt"/>
              </a:endParaRPr>
            </a:p>
          </p:txBody>
        </p:sp>
        <p:graphicFrame>
          <p:nvGraphicFramePr>
            <p:cNvPr id="15" name="Объект 14">
              <a:extLst>
                <a:ext uri="{FF2B5EF4-FFF2-40B4-BE49-F238E27FC236}">
                  <a16:creationId xmlns:a16="http://schemas.microsoft.com/office/drawing/2014/main" id="{F590AD5B-B3A0-477D-91BD-C80885EB52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4485553"/>
                </p:ext>
              </p:extLst>
            </p:nvPr>
          </p:nvGraphicFramePr>
          <p:xfrm>
            <a:off x="11064876" y="5845366"/>
            <a:ext cx="750040" cy="640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Worksheet" showAsIcon="1" r:id="rId5" imgW="914400" imgH="781200" progId="Excel.Sheet.12">
                    <p:embed/>
                  </p:oleObj>
                </mc:Choice>
                <mc:Fallback>
                  <p:oleObj name="Worksheet" showAsIcon="1" r:id="rId5" imgW="914400" imgH="781200" progId="Excel.Sheet.12">
                    <p:embed/>
                    <p:pic>
                      <p:nvPicPr>
                        <p:cNvPr id="13" name="Объект 12">
                          <a:extLst>
                            <a:ext uri="{FF2B5EF4-FFF2-40B4-BE49-F238E27FC236}">
                              <a16:creationId xmlns:a16="http://schemas.microsoft.com/office/drawing/2014/main" id="{5E0F3395-DA3A-44BC-A194-2654FDDBF2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064876" y="5845366"/>
                          <a:ext cx="750040" cy="6406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E0899C08-ACA0-4079-92B3-CFC7FAD34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7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6AB46-F760-76A9-FBF0-0E4FB412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398571"/>
          </a:xfrm>
        </p:spPr>
        <p:txBody>
          <a:bodyPr/>
          <a:lstStyle/>
          <a:p>
            <a:r>
              <a:rPr lang="ru-RU" sz="2800" dirty="0"/>
              <a:t>Маркетинговые ресурсы для Партнеров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AC3C1F-F8F3-4BA1-AE29-F98CB96ED7B8}"/>
              </a:ext>
            </a:extLst>
          </p:cNvPr>
          <p:cNvSpPr/>
          <p:nvPr/>
        </p:nvSpPr>
        <p:spPr>
          <a:xfrm>
            <a:off x="334962" y="813463"/>
            <a:ext cx="85550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/>
                </a:solidFill>
                <a:latin typeface="TT Firs Neue" panose="02000503030000020004" pitchFamily="50" charset="-52"/>
              </a:rPr>
              <a:t>Полезные ссылки  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A51A8AA-7E12-48DD-BA3C-31F29A7E5491}"/>
              </a:ext>
            </a:extLst>
          </p:cNvPr>
          <p:cNvSpPr>
            <a:spLocks/>
          </p:cNvSpPr>
          <p:nvPr/>
        </p:nvSpPr>
        <p:spPr>
          <a:xfrm>
            <a:off x="345145" y="1227239"/>
            <a:ext cx="11516653" cy="880961"/>
          </a:xfrm>
          <a:prstGeom prst="roundRect">
            <a:avLst>
              <a:gd name="adj" fmla="val 477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t">
            <a:noAutofit/>
          </a:bodyPr>
          <a:lstStyle/>
          <a:p>
            <a:pPr lvl="0" fontAlgn="ctr">
              <a:spcAft>
                <a:spcPts val="1200"/>
              </a:spcAft>
              <a:defRPr/>
            </a:pPr>
            <a:r>
              <a:rPr lang="en-US" sz="1400" kern="0" dirty="0">
                <a:solidFill>
                  <a:srgbClr val="2067DD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https://t1.ru/logos/</a:t>
            </a:r>
            <a:endParaRPr lang="ru-RU" sz="1400" kern="0" dirty="0">
              <a:solidFill>
                <a:srgbClr val="2067DD"/>
              </a:solidFill>
              <a:latin typeface="Arial" panose="020B0604020202020204" pitchFamily="34" charset="0"/>
            </a:endParaRPr>
          </a:p>
          <a:p>
            <a:pPr lvl="0" fontAlgn="ctr">
              <a:spcAft>
                <a:spcPts val="1200"/>
              </a:spcAft>
              <a:defRPr/>
            </a:pPr>
            <a:r>
              <a:rPr lang="en-US" sz="1400" kern="0" dirty="0">
                <a:solidFill>
                  <a:srgbClr val="2067DD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https://nota.tech/</a:t>
            </a:r>
            <a:endParaRPr lang="en-US" sz="1400" kern="0" dirty="0">
              <a:solidFill>
                <a:srgbClr val="2067DD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24A3002-66EF-4865-99D6-948806405828}"/>
              </a:ext>
            </a:extLst>
          </p:cNvPr>
          <p:cNvSpPr>
            <a:spLocks/>
          </p:cNvSpPr>
          <p:nvPr/>
        </p:nvSpPr>
        <p:spPr>
          <a:xfrm>
            <a:off x="345145" y="2286000"/>
            <a:ext cx="11516653" cy="876300"/>
          </a:xfrm>
          <a:prstGeom prst="roundRect">
            <a:avLst>
              <a:gd name="adj" fmla="val 5031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80000" bIns="144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PR пакеты для каждого типа партнерства (жду информацию от PR, чтобы добавить)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B059B5DE-4CDF-400F-A325-2DC1893CE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488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6AB46-F760-76A9-FBF0-0E4FB412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398571"/>
          </a:xfrm>
        </p:spPr>
        <p:txBody>
          <a:bodyPr/>
          <a:lstStyle/>
          <a:p>
            <a:r>
              <a:rPr lang="ru-RU" sz="2800" dirty="0"/>
              <a:t>Контакты в партнерском отделе</a:t>
            </a:r>
            <a:endParaRPr lang="ru-RU" sz="28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6440846-36DC-7193-0F30-5C9FBDD42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82617"/>
              </p:ext>
            </p:extLst>
          </p:nvPr>
        </p:nvGraphicFramePr>
        <p:xfrm>
          <a:off x="330200" y="817569"/>
          <a:ext cx="11531600" cy="4857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6344">
                  <a:extLst>
                    <a:ext uri="{9D8B030D-6E8A-4147-A177-3AD203B41FA5}">
                      <a16:colId xmlns:a16="http://schemas.microsoft.com/office/drawing/2014/main" val="4123804549"/>
                    </a:ext>
                  </a:extLst>
                </a:gridCol>
                <a:gridCol w="5225256">
                  <a:extLst>
                    <a:ext uri="{9D8B030D-6E8A-4147-A177-3AD203B41FA5}">
                      <a16:colId xmlns:a16="http://schemas.microsoft.com/office/drawing/2014/main" val="1566780035"/>
                    </a:ext>
                  </a:extLst>
                </a:gridCol>
              </a:tblGrid>
              <a:tr h="645230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108000" marR="6128" marT="6128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Контактное лицо</a:t>
                      </a:r>
                    </a:p>
                  </a:txBody>
                  <a:tcPr marL="72000" marR="6128" marT="6128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063147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r>
                        <a:rPr lang="ru-RU" sz="1400" b="0" dirty="0"/>
                        <a:t>Согласование плана активностей, содержания заявок</a:t>
                      </a:r>
                      <a:r>
                        <a:rPr lang="en-US" sz="1400" b="0" dirty="0"/>
                        <a:t>, </a:t>
                      </a:r>
                      <a:br>
                        <a:rPr lang="ru-RU" sz="1400" b="0" dirty="0"/>
                      </a:br>
                      <a:r>
                        <a:rPr lang="ru-RU" sz="1400" b="0" dirty="0"/>
                        <a:t>отчета и другие маркетинговые вопросы </a:t>
                      </a:r>
                    </a:p>
                  </a:txBody>
                  <a:tcPr marL="108000" marR="61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1400" b="1" dirty="0"/>
                        <a:t>Абрамова Екатерина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1400" dirty="0"/>
                        <a:t>Менеджер партнерских программ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hlinkClick r:id="rId2"/>
                        </a:rPr>
                        <a:t>partner@nota.tech</a:t>
                      </a:r>
                      <a:endParaRPr lang="en-US" sz="1400" dirty="0"/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hlinkClick r:id="rId3"/>
                        </a:rPr>
                        <a:t>eabramova@nota.tech</a:t>
                      </a:r>
                      <a:endParaRPr lang="en-US" sz="1400" dirty="0"/>
                    </a:p>
                  </a:txBody>
                  <a:tcPr marL="72000" marR="61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17575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Согласование партнерского соглашения, </a:t>
                      </a:r>
                      <a:r>
                        <a:rPr lang="en-US" sz="1400" b="0" dirty="0"/>
                        <a:t>NDA, </a:t>
                      </a:r>
                      <a:br>
                        <a:rPr lang="ru-RU" sz="1400" b="0" dirty="0"/>
                      </a:br>
                      <a:r>
                        <a:rPr lang="ru-RU" sz="1400" b="0" dirty="0"/>
                        <a:t>вопросы по оплате счета, и прочие финансовые вопросы</a:t>
                      </a:r>
                    </a:p>
                  </a:txBody>
                  <a:tcPr marL="108000" marR="61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Дарья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Кныш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Операционный менеджер</a:t>
                      </a:r>
                    </a:p>
                    <a:p>
                      <a:pPr algn="l" fontAlgn="ctr"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dknysh@nota.tech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61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7619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Вопросы по регистрации сделок в системе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CRM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61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Ваш персональный партнерский менеджер</a:t>
                      </a:r>
                    </a:p>
                  </a:txBody>
                  <a:tcPr marL="72000" marR="61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81004"/>
                  </a:ext>
                </a:extLst>
              </a:tr>
            </a:tbl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90662A-3867-4B4F-B21B-26E3DF14C563}"/>
              </a:ext>
            </a:extLst>
          </p:cNvPr>
          <p:cNvSpPr/>
          <p:nvPr/>
        </p:nvSpPr>
        <p:spPr bwMode="auto">
          <a:xfrm>
            <a:off x="6438900" y="1041400"/>
            <a:ext cx="4546600" cy="4953000"/>
          </a:xfrm>
          <a:prstGeom prst="roundRect">
            <a:avLst>
              <a:gd name="adj" fmla="val 2389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noAutofit/>
          </a:bodyPr>
          <a:lstStyle/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E0B52029-3D4A-4A9D-84A3-AD0C0CB1E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45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0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52C36C4-D171-43FC-B637-A146D469E4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137470"/>
            <a:ext cx="6473341" cy="2657843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Основные правила и положения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Приоритеты ФГ23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Процесс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Контакты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Полезные файлы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16E46E-C99F-408B-B387-4CB5FDE5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62048"/>
            <a:ext cx="8555037" cy="398571"/>
          </a:xfrm>
        </p:spPr>
        <p:txBody>
          <a:bodyPr/>
          <a:lstStyle/>
          <a:p>
            <a:r>
              <a:rPr lang="ru-RU" sz="2800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84069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16E46E-C99F-408B-B387-4CB5FDE5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398571"/>
          </a:xfrm>
        </p:spPr>
        <p:txBody>
          <a:bodyPr/>
          <a:lstStyle/>
          <a:p>
            <a:r>
              <a:rPr lang="ru-RU" sz="2800" dirty="0"/>
              <a:t>Определение Маркетинговых фондов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CFC54D-C13F-4924-A674-DBDF27741D7C}"/>
              </a:ext>
            </a:extLst>
          </p:cNvPr>
          <p:cNvSpPr/>
          <p:nvPr/>
        </p:nvSpPr>
        <p:spPr>
          <a:xfrm>
            <a:off x="1403330" y="1208125"/>
            <a:ext cx="97790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588" lvl="0">
              <a:spcBef>
                <a:spcPts val="600"/>
              </a:spcBef>
              <a:buClr>
                <a:srgbClr val="091C5E"/>
              </a:buClr>
            </a:pPr>
            <a:r>
              <a:rPr lang="ru-RU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Маркетинговый фонд (МДФ) </a:t>
            </a:r>
            <a:r>
              <a:rPr lang="en-US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—</a:t>
            </a:r>
            <a:r>
              <a:rPr lang="ru-RU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 это денежные средства, которые вендор НОТА предоставляет своим </a:t>
            </a:r>
            <a:r>
              <a:rPr lang="ru-RU" sz="1600" u="sng" dirty="0">
                <a:solidFill>
                  <a:srgbClr val="FFFFFF"/>
                </a:solidFill>
                <a:latin typeface="TT Firs Neue" panose="02000503030000020004" pitchFamily="50" charset="-52"/>
              </a:rPr>
              <a:t>стратегическим </a:t>
            </a:r>
            <a:r>
              <a:rPr lang="ru-RU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партнерам для проведения совместных маркетинговых активностей, направленных на формирование спроса и поддержку продаж соответствующих продуктов</a:t>
            </a:r>
            <a:r>
              <a:rPr lang="en-US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 </a:t>
            </a:r>
            <a:br>
              <a:rPr lang="en-US" sz="1600" dirty="0">
                <a:solidFill>
                  <a:srgbClr val="FFFFFF"/>
                </a:solidFill>
                <a:latin typeface="TT Firs Neue" panose="02000503030000020004" pitchFamily="50" charset="-52"/>
              </a:rPr>
            </a:br>
            <a:r>
              <a:rPr lang="ru-RU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и решений. Стандартное правило компенсации 50/50</a:t>
            </a:r>
            <a:endParaRPr lang="en-US" sz="1600" dirty="0">
              <a:solidFill>
                <a:srgbClr val="FFFFFF"/>
              </a:solidFill>
              <a:latin typeface="TT Firs Neue" panose="02000503030000020004" pitchFamily="50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1B56852-1958-48F7-A258-9765652EAF4D}"/>
              </a:ext>
            </a:extLst>
          </p:cNvPr>
          <p:cNvSpPr/>
          <p:nvPr/>
        </p:nvSpPr>
        <p:spPr>
          <a:xfrm>
            <a:off x="1395392" y="4790757"/>
            <a:ext cx="487449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588" lvl="0">
              <a:spcBef>
                <a:spcPts val="600"/>
              </a:spcBef>
              <a:buClr>
                <a:srgbClr val="091C5E"/>
              </a:buClr>
            </a:pPr>
            <a:r>
              <a:rPr lang="ru-RU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Цель: Выполнения </a:t>
            </a:r>
            <a:r>
              <a:rPr lang="en-US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KPI </a:t>
            </a:r>
            <a:r>
              <a:rPr lang="ru-RU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по </a:t>
            </a:r>
            <a:r>
              <a:rPr lang="en-US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MQL/SQL </a:t>
            </a:r>
            <a:r>
              <a:rPr lang="ru-RU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по итогам проведения мероприятия и регистрация </a:t>
            </a:r>
            <a:br>
              <a:rPr lang="en-US" sz="1600" dirty="0">
                <a:solidFill>
                  <a:srgbClr val="FFFFFF"/>
                </a:solidFill>
                <a:latin typeface="TT Firs Neue" panose="02000503030000020004" pitchFamily="50" charset="-52"/>
              </a:rPr>
            </a:br>
            <a:r>
              <a:rPr lang="ru-RU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их партнером в системе регистрации </a:t>
            </a:r>
            <a:r>
              <a:rPr lang="ru-RU" sz="1600" dirty="0" err="1">
                <a:solidFill>
                  <a:srgbClr val="FFFFFF"/>
                </a:solidFill>
                <a:latin typeface="TT Firs Neue" panose="02000503030000020004" pitchFamily="50" charset="-52"/>
              </a:rPr>
              <a:t>лидов</a:t>
            </a:r>
            <a:endParaRPr lang="ru-RU" sz="1600" dirty="0">
              <a:solidFill>
                <a:srgbClr val="FFFFFF"/>
              </a:solidFill>
              <a:latin typeface="TT Firs Neue" panose="02000503030000020004" pitchFamily="50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3B815F2-F073-4B6E-B7A7-D82224C33827}"/>
              </a:ext>
            </a:extLst>
          </p:cNvPr>
          <p:cNvSpPr/>
          <p:nvPr/>
        </p:nvSpPr>
        <p:spPr>
          <a:xfrm>
            <a:off x="1395392" y="3644365"/>
            <a:ext cx="568513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588" lvl="0">
              <a:spcBef>
                <a:spcPts val="600"/>
              </a:spcBef>
              <a:buClr>
                <a:srgbClr val="091C5E"/>
              </a:buClr>
            </a:pPr>
            <a:r>
              <a:rPr lang="ru-RU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Проведение мероприятия совместно с партнером сопровождается всем необходимым документооборотом в соответствии с законодательством РФ</a:t>
            </a:r>
            <a:r>
              <a:rPr lang="en-US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и стран СНГ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513863-0A7C-4FD1-9252-FF4DF4F7A2F0}"/>
              </a:ext>
            </a:extLst>
          </p:cNvPr>
          <p:cNvSpPr/>
          <p:nvPr/>
        </p:nvSpPr>
        <p:spPr>
          <a:xfrm>
            <a:off x="1395392" y="2503223"/>
            <a:ext cx="471963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588" lvl="0">
              <a:spcBef>
                <a:spcPts val="600"/>
              </a:spcBef>
              <a:buClr>
                <a:srgbClr val="091C5E"/>
              </a:buClr>
            </a:pPr>
            <a:r>
              <a:rPr lang="ru-RU" sz="1600" dirty="0">
                <a:solidFill>
                  <a:srgbClr val="FFFFFF"/>
                </a:solidFill>
                <a:latin typeface="TT Firs Neue" panose="02000503030000020004" pitchFamily="50" charset="-52"/>
              </a:rPr>
              <a:t>МДФ не является скидкой на закупленную продукцию и не используется для закрытия существующей сделки</a:t>
            </a:r>
            <a:endParaRPr lang="ru-RU" sz="1600" dirty="0">
              <a:solidFill>
                <a:srgbClr val="2CADFE">
                  <a:lumMod val="75000"/>
                </a:srgbClr>
              </a:solidFill>
              <a:latin typeface="TT Firs Neue" panose="02000503030000020004" pitchFamily="50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1EEB704-8FED-4EAB-ACCD-2794D351E7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31718" y="1260157"/>
            <a:ext cx="602258" cy="5581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CF4579-1E3D-4A86-9860-08992A7D66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31718" y="3678267"/>
            <a:ext cx="616946" cy="5765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751A699-7D1C-4AB6-8379-89F14CD6C9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331718" y="2503223"/>
            <a:ext cx="554516" cy="5545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190B90-59B0-41F3-8FAD-600C697161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331718" y="4875345"/>
            <a:ext cx="530162" cy="530162"/>
          </a:xfrm>
          <a:prstGeom prst="rect">
            <a:avLst/>
          </a:prstGeom>
        </p:spPr>
      </p:pic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B4D5E521-CC8D-4B9E-B693-2543055FED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F04E4C7-D0D7-A402-4895-93FD8589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512448"/>
          </a:xfrm>
        </p:spPr>
        <p:txBody>
          <a:bodyPr/>
          <a:lstStyle/>
          <a:p>
            <a:r>
              <a:rPr lang="ru-RU" sz="2800" dirty="0"/>
              <a:t>собственный продуктовый портфель. Основные приоритеты ФГ23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E3EBE3-6ED0-410C-612C-3D22FD9BF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A868E-D3B8-9840-A7B6-A7FDB00232B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4" name="Image 11" descr=" ">
            <a:extLst>
              <a:ext uri="{FF2B5EF4-FFF2-40B4-BE49-F238E27FC236}">
                <a16:creationId xmlns:a16="http://schemas.microsoft.com/office/drawing/2014/main" id="{F30F5144-FB52-4764-8AE2-38F8A892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397000"/>
            <a:ext cx="2814702" cy="2374221"/>
          </a:xfrm>
          <a:prstGeom prst="rect">
            <a:avLst/>
          </a:prstGeom>
        </p:spPr>
      </p:pic>
      <p:pic>
        <p:nvPicPr>
          <p:cNvPr id="55" name="Image 12" descr=" ">
            <a:extLst>
              <a:ext uri="{FF2B5EF4-FFF2-40B4-BE49-F238E27FC236}">
                <a16:creationId xmlns:a16="http://schemas.microsoft.com/office/drawing/2014/main" id="{81633D64-FF33-4285-B54D-8F0E219F6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195" y="1520980"/>
            <a:ext cx="929968" cy="291335"/>
          </a:xfrm>
          <a:prstGeom prst="rect">
            <a:avLst/>
          </a:prstGeom>
        </p:spPr>
      </p:pic>
      <p:sp>
        <p:nvSpPr>
          <p:cNvPr id="56" name="Text 1">
            <a:extLst>
              <a:ext uri="{FF2B5EF4-FFF2-40B4-BE49-F238E27FC236}">
                <a16:creationId xmlns:a16="http://schemas.microsoft.com/office/drawing/2014/main" id="{E8780773-3FDC-44C9-9BC0-F31A54CCF2BB}"/>
              </a:ext>
            </a:extLst>
          </p:cNvPr>
          <p:cNvSpPr/>
          <p:nvPr/>
        </p:nvSpPr>
        <p:spPr>
          <a:xfrm>
            <a:off x="454195" y="1956004"/>
            <a:ext cx="1884734" cy="365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125"/>
              </a:spcAft>
            </a:pP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Платформа для </a:t>
            </a: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создания</a:t>
            </a: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 ИТ-</a:t>
            </a: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конвейера</a:t>
            </a:r>
            <a:endParaRPr lang="en-US" sz="1100" dirty="0">
              <a:latin typeface="TT Firs Neue" panose="02000503030000020004" pitchFamily="2" charset="-52"/>
            </a:endParaRPr>
          </a:p>
        </p:txBody>
      </p:sp>
      <p:pic>
        <p:nvPicPr>
          <p:cNvPr id="58" name="Image 13" descr=" ">
            <a:extLst>
              <a:ext uri="{FF2B5EF4-FFF2-40B4-BE49-F238E27FC236}">
                <a16:creationId xmlns:a16="http://schemas.microsoft.com/office/drawing/2014/main" id="{13B1CE4F-C8B6-4354-855E-0550B88B2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833" y="1397000"/>
            <a:ext cx="2814702" cy="2374221"/>
          </a:xfrm>
          <a:prstGeom prst="rect">
            <a:avLst/>
          </a:prstGeom>
        </p:spPr>
      </p:pic>
      <p:pic>
        <p:nvPicPr>
          <p:cNvPr id="59" name="Image 14" descr=" ">
            <a:extLst>
              <a:ext uri="{FF2B5EF4-FFF2-40B4-BE49-F238E27FC236}">
                <a16:creationId xmlns:a16="http://schemas.microsoft.com/office/drawing/2014/main" id="{04612A6D-5A1F-4B5C-BF34-9FE59455C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9829" y="1520980"/>
            <a:ext cx="929968" cy="222086"/>
          </a:xfrm>
          <a:prstGeom prst="rect">
            <a:avLst/>
          </a:prstGeom>
        </p:spPr>
      </p:pic>
      <p:sp>
        <p:nvSpPr>
          <p:cNvPr id="60" name="Text 2">
            <a:extLst>
              <a:ext uri="{FF2B5EF4-FFF2-40B4-BE49-F238E27FC236}">
                <a16:creationId xmlns:a16="http://schemas.microsoft.com/office/drawing/2014/main" id="{2CC90DB4-3AC4-485F-BD54-F35B618F7FBA}"/>
              </a:ext>
            </a:extLst>
          </p:cNvPr>
          <p:cNvSpPr/>
          <p:nvPr/>
        </p:nvSpPr>
        <p:spPr>
          <a:xfrm>
            <a:off x="3359829" y="1956004"/>
            <a:ext cx="2064528" cy="365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125"/>
              </a:spcAft>
            </a:pP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Платформа корпоративных коммуникаций с гибридной </a:t>
            </a: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облачной</a:t>
            </a: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 </a:t>
            </a: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инфраструктурой</a:t>
            </a:r>
            <a:endParaRPr lang="en-US" sz="1100" dirty="0">
              <a:latin typeface="TT Firs Neue" panose="02000503030000020004" pitchFamily="2" charset="-52"/>
            </a:endParaRPr>
          </a:p>
        </p:txBody>
      </p:sp>
      <p:pic>
        <p:nvPicPr>
          <p:cNvPr id="62" name="Image 17" descr=" ">
            <a:extLst>
              <a:ext uri="{FF2B5EF4-FFF2-40B4-BE49-F238E27FC236}">
                <a16:creationId xmlns:a16="http://schemas.microsoft.com/office/drawing/2014/main" id="{0D3C869B-CDE5-44F6-89A8-9ADB86F4F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7098" y="3864207"/>
            <a:ext cx="2814702" cy="2368022"/>
          </a:xfrm>
          <a:prstGeom prst="rect">
            <a:avLst/>
          </a:prstGeom>
        </p:spPr>
      </p:pic>
      <p:sp>
        <p:nvSpPr>
          <p:cNvPr id="63" name="Text 4">
            <a:extLst>
              <a:ext uri="{FF2B5EF4-FFF2-40B4-BE49-F238E27FC236}">
                <a16:creationId xmlns:a16="http://schemas.microsoft.com/office/drawing/2014/main" id="{ACBDD8EC-1403-4C80-BD46-A8365A3F6E11}"/>
              </a:ext>
            </a:extLst>
          </p:cNvPr>
          <p:cNvSpPr/>
          <p:nvPr/>
        </p:nvSpPr>
        <p:spPr>
          <a:xfrm>
            <a:off x="9171093" y="4423210"/>
            <a:ext cx="1624344" cy="365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125"/>
              </a:spcAft>
            </a:pP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Комплексная защита для вашего бизнеса</a:t>
            </a:r>
            <a:endParaRPr lang="en-US" sz="1100" dirty="0">
              <a:latin typeface="TT Firs Neue" panose="02000503030000020004" pitchFamily="2" charset="-52"/>
            </a:endParaRPr>
          </a:p>
        </p:txBody>
      </p:sp>
      <p:pic>
        <p:nvPicPr>
          <p:cNvPr id="64" name="Image 18" descr=" ">
            <a:extLst>
              <a:ext uri="{FF2B5EF4-FFF2-40B4-BE49-F238E27FC236}">
                <a16:creationId xmlns:a16="http://schemas.microsoft.com/office/drawing/2014/main" id="{E27A8AE9-C1E3-4A6D-BF41-355293C755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71093" y="3988187"/>
            <a:ext cx="2256336" cy="198369"/>
          </a:xfrm>
          <a:prstGeom prst="rect">
            <a:avLst/>
          </a:prstGeom>
        </p:spPr>
      </p:pic>
      <p:pic>
        <p:nvPicPr>
          <p:cNvPr id="66" name="Image 19" descr=" ">
            <a:extLst>
              <a:ext uri="{FF2B5EF4-FFF2-40B4-BE49-F238E27FC236}">
                <a16:creationId xmlns:a16="http://schemas.microsoft.com/office/drawing/2014/main" id="{BCDE401C-6E10-4155-8284-188AE7D570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7098" y="1397000"/>
            <a:ext cx="2814702" cy="2368022"/>
          </a:xfrm>
          <a:prstGeom prst="rect">
            <a:avLst/>
          </a:prstGeom>
        </p:spPr>
      </p:pic>
      <p:pic>
        <p:nvPicPr>
          <p:cNvPr id="67" name="Image 20" descr=" ">
            <a:extLst>
              <a:ext uri="{FF2B5EF4-FFF2-40B4-BE49-F238E27FC236}">
                <a16:creationId xmlns:a16="http://schemas.microsoft.com/office/drawing/2014/main" id="{1883EAFB-D2E7-4BFD-B81B-BD9B34CEF4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1093" y="1520980"/>
            <a:ext cx="2566710" cy="160015"/>
          </a:xfrm>
          <a:prstGeom prst="rect">
            <a:avLst/>
          </a:prstGeom>
        </p:spPr>
      </p:pic>
      <p:pic>
        <p:nvPicPr>
          <p:cNvPr id="68" name="Image 21" descr=" ">
            <a:extLst>
              <a:ext uri="{FF2B5EF4-FFF2-40B4-BE49-F238E27FC236}">
                <a16:creationId xmlns:a16="http://schemas.microsoft.com/office/drawing/2014/main" id="{8FF5585A-968E-4BF0-90A9-4977958383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88222" y="1525279"/>
            <a:ext cx="6245" cy="154237"/>
          </a:xfrm>
          <a:prstGeom prst="rect">
            <a:avLst/>
          </a:prstGeom>
        </p:spPr>
      </p:pic>
      <p:pic>
        <p:nvPicPr>
          <p:cNvPr id="69" name="Image 22" descr=" ">
            <a:extLst>
              <a:ext uri="{FF2B5EF4-FFF2-40B4-BE49-F238E27FC236}">
                <a16:creationId xmlns:a16="http://schemas.microsoft.com/office/drawing/2014/main" id="{31A76149-C16D-4881-AF68-9D633ABD66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51062" y="1535465"/>
            <a:ext cx="126298" cy="47810"/>
          </a:xfrm>
          <a:prstGeom prst="rect">
            <a:avLst/>
          </a:prstGeom>
        </p:spPr>
      </p:pic>
      <p:pic>
        <p:nvPicPr>
          <p:cNvPr id="70" name="Image 23" descr=" ">
            <a:extLst>
              <a:ext uri="{FF2B5EF4-FFF2-40B4-BE49-F238E27FC236}">
                <a16:creationId xmlns:a16="http://schemas.microsoft.com/office/drawing/2014/main" id="{56B8D4FF-69D6-4A31-B96C-5E6BFE57D2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50896" y="1621104"/>
            <a:ext cx="126579" cy="48314"/>
          </a:xfrm>
          <a:prstGeom prst="rect">
            <a:avLst/>
          </a:prstGeom>
        </p:spPr>
      </p:pic>
      <p:pic>
        <p:nvPicPr>
          <p:cNvPr id="71" name="Image 24" descr=" ">
            <a:extLst>
              <a:ext uri="{FF2B5EF4-FFF2-40B4-BE49-F238E27FC236}">
                <a16:creationId xmlns:a16="http://schemas.microsoft.com/office/drawing/2014/main" id="{C64B8BF5-EC95-4F48-8755-68C114DB76B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46171" y="1535389"/>
            <a:ext cx="126552" cy="47887"/>
          </a:xfrm>
          <a:prstGeom prst="rect">
            <a:avLst/>
          </a:prstGeom>
        </p:spPr>
      </p:pic>
      <p:pic>
        <p:nvPicPr>
          <p:cNvPr id="72" name="Image 25" descr=" ">
            <a:extLst>
              <a:ext uri="{FF2B5EF4-FFF2-40B4-BE49-F238E27FC236}">
                <a16:creationId xmlns:a16="http://schemas.microsoft.com/office/drawing/2014/main" id="{25545812-B01E-4535-86F5-9FDE92B7513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946069" y="1621104"/>
            <a:ext cx="126672" cy="48249"/>
          </a:xfrm>
          <a:prstGeom prst="rect">
            <a:avLst/>
          </a:prstGeom>
        </p:spPr>
      </p:pic>
      <p:pic>
        <p:nvPicPr>
          <p:cNvPr id="73" name="Image 26" descr=" ">
            <a:extLst>
              <a:ext uri="{FF2B5EF4-FFF2-40B4-BE49-F238E27FC236}">
                <a16:creationId xmlns:a16="http://schemas.microsoft.com/office/drawing/2014/main" id="{D65E6EF3-0618-4E65-844A-1CD67365F6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705893" y="1540917"/>
            <a:ext cx="118452" cy="12614"/>
          </a:xfrm>
          <a:prstGeom prst="rect">
            <a:avLst/>
          </a:prstGeom>
        </p:spPr>
      </p:pic>
      <p:pic>
        <p:nvPicPr>
          <p:cNvPr id="74" name="Image 27" descr=" ">
            <a:extLst>
              <a:ext uri="{FF2B5EF4-FFF2-40B4-BE49-F238E27FC236}">
                <a16:creationId xmlns:a16="http://schemas.microsoft.com/office/drawing/2014/main" id="{BD3C955D-3318-4D05-9B04-CA90848A2E7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758926" y="1583156"/>
            <a:ext cx="12412" cy="80940"/>
          </a:xfrm>
          <a:prstGeom prst="rect">
            <a:avLst/>
          </a:prstGeom>
        </p:spPr>
      </p:pic>
      <p:pic>
        <p:nvPicPr>
          <p:cNvPr id="75" name="Image 28" descr=" ">
            <a:extLst>
              <a:ext uri="{FF2B5EF4-FFF2-40B4-BE49-F238E27FC236}">
                <a16:creationId xmlns:a16="http://schemas.microsoft.com/office/drawing/2014/main" id="{E3D22963-99C1-4440-B93F-F0C3EEA5BC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305895" y="1534479"/>
            <a:ext cx="1430266" cy="134931"/>
          </a:xfrm>
          <a:prstGeom prst="rect">
            <a:avLst/>
          </a:prstGeom>
        </p:spPr>
      </p:pic>
      <p:sp>
        <p:nvSpPr>
          <p:cNvPr id="76" name="Text 5">
            <a:extLst>
              <a:ext uri="{FF2B5EF4-FFF2-40B4-BE49-F238E27FC236}">
                <a16:creationId xmlns:a16="http://schemas.microsoft.com/office/drawing/2014/main" id="{DF59B9F9-31F5-4A0C-827D-9C1F033DB20D}"/>
              </a:ext>
            </a:extLst>
          </p:cNvPr>
          <p:cNvSpPr/>
          <p:nvPr/>
        </p:nvSpPr>
        <p:spPr>
          <a:xfrm>
            <a:off x="9171093" y="1956003"/>
            <a:ext cx="1413551" cy="365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125"/>
              </a:spcAft>
            </a:pP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Умная платформа для управления персоналом</a:t>
            </a:r>
            <a:endParaRPr lang="en-US" sz="1100" dirty="0">
              <a:latin typeface="TT Firs Neue" panose="02000503030000020004" pitchFamily="2" charset="-52"/>
            </a:endParaRPr>
          </a:p>
        </p:txBody>
      </p:sp>
      <p:pic>
        <p:nvPicPr>
          <p:cNvPr id="78" name="Image 29" descr=" ">
            <a:extLst>
              <a:ext uri="{FF2B5EF4-FFF2-40B4-BE49-F238E27FC236}">
                <a16:creationId xmlns:a16="http://schemas.microsoft.com/office/drawing/2014/main" id="{6046CCAA-1CF4-4A92-A19F-1466E93D6B8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141465" y="1397000"/>
            <a:ext cx="2814702" cy="2368022"/>
          </a:xfrm>
          <a:prstGeom prst="rect">
            <a:avLst/>
          </a:prstGeom>
        </p:spPr>
      </p:pic>
      <p:pic>
        <p:nvPicPr>
          <p:cNvPr id="79" name="Image 30" descr=" ">
            <a:extLst>
              <a:ext uri="{FF2B5EF4-FFF2-40B4-BE49-F238E27FC236}">
                <a16:creationId xmlns:a16="http://schemas.microsoft.com/office/drawing/2014/main" id="{BC1D8318-FCBE-4A95-B886-19595C0D064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265460" y="1520980"/>
            <a:ext cx="1549946" cy="285966"/>
          </a:xfrm>
          <a:prstGeom prst="rect">
            <a:avLst/>
          </a:prstGeom>
        </p:spPr>
      </p:pic>
      <p:pic>
        <p:nvPicPr>
          <p:cNvPr id="80" name="Image 31" descr=" ">
            <a:extLst>
              <a:ext uri="{FF2B5EF4-FFF2-40B4-BE49-F238E27FC236}">
                <a16:creationId xmlns:a16="http://schemas.microsoft.com/office/drawing/2014/main" id="{86410CC3-5480-4B7B-9B75-F15C602B0CD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394613" y="1648975"/>
            <a:ext cx="120361" cy="120345"/>
          </a:xfrm>
          <a:prstGeom prst="rect">
            <a:avLst/>
          </a:prstGeom>
        </p:spPr>
      </p:pic>
      <p:pic>
        <p:nvPicPr>
          <p:cNvPr id="81" name="Image 32" descr=" ">
            <a:extLst>
              <a:ext uri="{FF2B5EF4-FFF2-40B4-BE49-F238E27FC236}">
                <a16:creationId xmlns:a16="http://schemas.microsoft.com/office/drawing/2014/main" id="{2DEE1761-A9BF-4084-98F6-87143DEC792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393470" y="1648975"/>
            <a:ext cx="121505" cy="74590"/>
          </a:xfrm>
          <a:prstGeom prst="rect">
            <a:avLst/>
          </a:prstGeom>
        </p:spPr>
      </p:pic>
      <p:pic>
        <p:nvPicPr>
          <p:cNvPr id="82" name="Image 33" descr=" ">
            <a:extLst>
              <a:ext uri="{FF2B5EF4-FFF2-40B4-BE49-F238E27FC236}">
                <a16:creationId xmlns:a16="http://schemas.microsoft.com/office/drawing/2014/main" id="{8EED8615-B56D-4F83-8874-CBC6C77CB85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304237" y="1558608"/>
            <a:ext cx="119216" cy="120345"/>
          </a:xfrm>
          <a:prstGeom prst="rect">
            <a:avLst/>
          </a:prstGeom>
        </p:spPr>
      </p:pic>
      <p:pic>
        <p:nvPicPr>
          <p:cNvPr id="83" name="Image 34" descr=" ">
            <a:extLst>
              <a:ext uri="{FF2B5EF4-FFF2-40B4-BE49-F238E27FC236}">
                <a16:creationId xmlns:a16="http://schemas.microsoft.com/office/drawing/2014/main" id="{182DFB5A-E425-474C-8DC1-FF82E0BD764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622963" y="1589745"/>
            <a:ext cx="1192443" cy="149903"/>
          </a:xfrm>
          <a:prstGeom prst="rect">
            <a:avLst/>
          </a:prstGeom>
        </p:spPr>
      </p:pic>
      <p:sp>
        <p:nvSpPr>
          <p:cNvPr id="84" name="Text 6">
            <a:extLst>
              <a:ext uri="{FF2B5EF4-FFF2-40B4-BE49-F238E27FC236}">
                <a16:creationId xmlns:a16="http://schemas.microsoft.com/office/drawing/2014/main" id="{776F4983-CE85-4B54-854D-1F5ED48326CC}"/>
              </a:ext>
            </a:extLst>
          </p:cNvPr>
          <p:cNvSpPr/>
          <p:nvPr/>
        </p:nvSpPr>
        <p:spPr>
          <a:xfrm>
            <a:off x="6265460" y="1956003"/>
            <a:ext cx="1413551" cy="365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125"/>
              </a:spcAft>
            </a:pP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Система онлайн-совещаний</a:t>
            </a:r>
            <a:endParaRPr lang="en-US" sz="1100" dirty="0">
              <a:latin typeface="TT Firs Neue" panose="02000503030000020004" pitchFamily="2" charset="-52"/>
            </a:endParaRPr>
          </a:p>
        </p:txBody>
      </p:sp>
      <p:pic>
        <p:nvPicPr>
          <p:cNvPr id="86" name="Image 38" descr=" ">
            <a:extLst>
              <a:ext uri="{FF2B5EF4-FFF2-40B4-BE49-F238E27FC236}">
                <a16:creationId xmlns:a16="http://schemas.microsoft.com/office/drawing/2014/main" id="{F9E97026-E1BE-4AE1-B4F6-6DCCCD244FE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141465" y="3864207"/>
            <a:ext cx="2814702" cy="2374221"/>
          </a:xfrm>
          <a:prstGeom prst="rect">
            <a:avLst/>
          </a:prstGeom>
        </p:spPr>
      </p:pic>
      <p:pic>
        <p:nvPicPr>
          <p:cNvPr id="87" name="Image 39" descr=" ">
            <a:extLst>
              <a:ext uri="{FF2B5EF4-FFF2-40B4-BE49-F238E27FC236}">
                <a16:creationId xmlns:a16="http://schemas.microsoft.com/office/drawing/2014/main" id="{A62E3E9D-EBD6-4209-ADE0-40357B20C99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265460" y="3988187"/>
            <a:ext cx="2271451" cy="198369"/>
          </a:xfrm>
          <a:prstGeom prst="rect">
            <a:avLst/>
          </a:prstGeom>
        </p:spPr>
      </p:pic>
      <p:sp>
        <p:nvSpPr>
          <p:cNvPr id="88" name="Text 8">
            <a:extLst>
              <a:ext uri="{FF2B5EF4-FFF2-40B4-BE49-F238E27FC236}">
                <a16:creationId xmlns:a16="http://schemas.microsoft.com/office/drawing/2014/main" id="{D61C1BD1-CC4C-4592-A372-87AEF4ABF484}"/>
              </a:ext>
            </a:extLst>
          </p:cNvPr>
          <p:cNvSpPr/>
          <p:nvPr/>
        </p:nvSpPr>
        <p:spPr>
          <a:xfrm>
            <a:off x="6265460" y="4423211"/>
            <a:ext cx="2479914" cy="365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125"/>
              </a:spcAft>
            </a:pP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ИТ-</a:t>
            </a: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система</a:t>
            </a: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 </a:t>
            </a:r>
            <a:br>
              <a:rPr lang="ru-RU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</a:b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для</a:t>
            </a: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 информационного </a:t>
            </a: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взаимодействия</a:t>
            </a: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 </a:t>
            </a:r>
            <a:br>
              <a:rPr lang="ru-RU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</a:b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с ФНС</a:t>
            </a:r>
            <a:endParaRPr lang="en-US" sz="1100" dirty="0">
              <a:latin typeface="TT Firs Neue" panose="02000503030000020004" pitchFamily="2" charset="-52"/>
            </a:endParaRPr>
          </a:p>
        </p:txBody>
      </p:sp>
      <p:pic>
        <p:nvPicPr>
          <p:cNvPr id="90" name="Image 15" descr=" ">
            <a:extLst>
              <a:ext uri="{FF2B5EF4-FFF2-40B4-BE49-F238E27FC236}">
                <a16:creationId xmlns:a16="http://schemas.microsoft.com/office/drawing/2014/main" id="{32C8E398-CD66-4921-B7DE-6B3D62D273B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30200" y="3864207"/>
            <a:ext cx="2814702" cy="2374221"/>
          </a:xfrm>
          <a:prstGeom prst="rect">
            <a:avLst/>
          </a:prstGeom>
        </p:spPr>
      </p:pic>
      <p:pic>
        <p:nvPicPr>
          <p:cNvPr id="91" name="Image 16" descr=" ">
            <a:extLst>
              <a:ext uri="{FF2B5EF4-FFF2-40B4-BE49-F238E27FC236}">
                <a16:creationId xmlns:a16="http://schemas.microsoft.com/office/drawing/2014/main" id="{6EC85717-1172-4A3E-8C08-BF220BD53C9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54196" y="3988187"/>
            <a:ext cx="2177082" cy="198369"/>
          </a:xfrm>
          <a:prstGeom prst="rect">
            <a:avLst/>
          </a:prstGeom>
        </p:spPr>
      </p:pic>
      <p:sp>
        <p:nvSpPr>
          <p:cNvPr id="92" name="Text 3">
            <a:extLst>
              <a:ext uri="{FF2B5EF4-FFF2-40B4-BE49-F238E27FC236}">
                <a16:creationId xmlns:a16="http://schemas.microsoft.com/office/drawing/2014/main" id="{394B54D8-860E-4B11-9EAE-E3C908185D78}"/>
              </a:ext>
            </a:extLst>
          </p:cNvPr>
          <p:cNvSpPr/>
          <p:nvPr/>
        </p:nvSpPr>
        <p:spPr>
          <a:xfrm>
            <a:off x="454196" y="4423211"/>
            <a:ext cx="2479914" cy="365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125"/>
              </a:spcAft>
            </a:pP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Модульная </a:t>
            </a: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платформа</a:t>
            </a: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 </a:t>
            </a:r>
            <a:br>
              <a:rPr lang="ru-RU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</a:b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для</a:t>
            </a: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 автоматизации продаж, маркетинга и </a:t>
            </a: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клиентского</a:t>
            </a: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 </a:t>
            </a:r>
            <a:br>
              <a:rPr lang="ru-RU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</a:b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сервиса</a:t>
            </a:r>
            <a:endParaRPr lang="en-US" sz="1100" dirty="0">
              <a:latin typeface="TT Firs Neue" panose="02000503030000020004" pitchFamily="2" charset="-52"/>
            </a:endParaRPr>
          </a:p>
        </p:txBody>
      </p:sp>
      <p:pic>
        <p:nvPicPr>
          <p:cNvPr id="94" name="Image 35" descr=" ">
            <a:extLst>
              <a:ext uri="{FF2B5EF4-FFF2-40B4-BE49-F238E27FC236}">
                <a16:creationId xmlns:a16="http://schemas.microsoft.com/office/drawing/2014/main" id="{6F5A45C4-F270-4829-9DCD-BA6057EC5C9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235833" y="3864207"/>
            <a:ext cx="2814702" cy="2368022"/>
          </a:xfrm>
          <a:prstGeom prst="rect">
            <a:avLst/>
          </a:prstGeom>
        </p:spPr>
      </p:pic>
      <p:sp>
        <p:nvSpPr>
          <p:cNvPr id="95" name="Text 7">
            <a:extLst>
              <a:ext uri="{FF2B5EF4-FFF2-40B4-BE49-F238E27FC236}">
                <a16:creationId xmlns:a16="http://schemas.microsoft.com/office/drawing/2014/main" id="{8AD401FF-C856-4AA1-B814-FEA867622F99}"/>
              </a:ext>
            </a:extLst>
          </p:cNvPr>
          <p:cNvSpPr/>
          <p:nvPr/>
        </p:nvSpPr>
        <p:spPr>
          <a:xfrm>
            <a:off x="3359828" y="4423210"/>
            <a:ext cx="2386916" cy="365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125"/>
              </a:spcAft>
            </a:pP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Автоматизация </a:t>
            </a: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процесса</a:t>
            </a: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 </a:t>
            </a:r>
            <a:br>
              <a:rPr lang="ru-RU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</a:br>
            <a:r>
              <a:rPr lang="en-US" sz="1100" kern="0" dirty="0" err="1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работы</a:t>
            </a:r>
            <a:r>
              <a:rPr lang="en-US" sz="1100" kern="0" dirty="0">
                <a:solidFill>
                  <a:srgbClr val="707275">
                    <a:alpha val="100000"/>
                  </a:srgbClr>
                </a:solidFill>
                <a:latin typeface="TT Firs Neue" panose="02000503030000020004" pitchFamily="2" charset="-52"/>
                <a:ea typeface="ALS Hauss Regular" pitchFamily="34" charset="-122"/>
                <a:cs typeface="ALS Hauss Regular" pitchFamily="34" charset="-120"/>
              </a:rPr>
              <a:t> с просроченной задолженностью</a:t>
            </a:r>
            <a:endParaRPr lang="en-US" sz="1100" dirty="0">
              <a:latin typeface="TT Firs Neue" panose="02000503030000020004" pitchFamily="2" charset="-52"/>
            </a:endParaRPr>
          </a:p>
        </p:txBody>
      </p:sp>
      <p:pic>
        <p:nvPicPr>
          <p:cNvPr id="96" name="Image 36" descr=" ">
            <a:extLst>
              <a:ext uri="{FF2B5EF4-FFF2-40B4-BE49-F238E27FC236}">
                <a16:creationId xmlns:a16="http://schemas.microsoft.com/office/drawing/2014/main" id="{672C147E-9F3C-40C1-B1C5-CBA87E080853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359828" y="3988187"/>
            <a:ext cx="2566710" cy="186873"/>
          </a:xfrm>
          <a:prstGeom prst="rect">
            <a:avLst/>
          </a:prstGeom>
        </p:spPr>
      </p:pic>
      <p:pic>
        <p:nvPicPr>
          <p:cNvPr id="97" name="Image 37" descr=" ">
            <a:extLst>
              <a:ext uri="{FF2B5EF4-FFF2-40B4-BE49-F238E27FC236}">
                <a16:creationId xmlns:a16="http://schemas.microsoft.com/office/drawing/2014/main" id="{7A65BAEE-9C82-4C73-AB02-90903DD1FCC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361542" y="3991880"/>
            <a:ext cx="2563855" cy="18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6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E53ACC-E3CB-4F71-A536-3081D81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786369"/>
          </a:xfrm>
        </p:spPr>
        <p:txBody>
          <a:bodyPr/>
          <a:lstStyle/>
          <a:p>
            <a:r>
              <a:rPr lang="ru-RU" sz="2800" dirty="0"/>
              <a:t>Типы </a:t>
            </a:r>
            <a:r>
              <a:rPr lang="en-US" sz="2800" dirty="0"/>
              <a:t>PR &amp; </a:t>
            </a:r>
            <a:r>
              <a:rPr lang="ru-RU" sz="2800" dirty="0"/>
              <a:t>маркетинговых активностей с партнерами</a:t>
            </a:r>
          </a:p>
        </p:txBody>
      </p:sp>
      <p:sp>
        <p:nvSpPr>
          <p:cNvPr id="33" name="Прямоугольник: скругленные углы 6">
            <a:extLst>
              <a:ext uri="{FF2B5EF4-FFF2-40B4-BE49-F238E27FC236}">
                <a16:creationId xmlns:a16="http://schemas.microsoft.com/office/drawing/2014/main" id="{D92DDF00-0F4A-4A44-BE0D-A251453F8D1C}"/>
              </a:ext>
            </a:extLst>
          </p:cNvPr>
          <p:cNvSpPr>
            <a:spLocks/>
          </p:cNvSpPr>
          <p:nvPr/>
        </p:nvSpPr>
        <p:spPr>
          <a:xfrm>
            <a:off x="345147" y="1777886"/>
            <a:ext cx="2742003" cy="3667239"/>
          </a:xfrm>
          <a:prstGeom prst="roundRect">
            <a:avLst>
              <a:gd name="adj" fmla="val 3045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88000" rIns="180000" bIns="180000" rtlCol="0" anchor="t">
            <a:noAutofit/>
          </a:bodyPr>
          <a:lstStyle/>
          <a:p>
            <a:pPr marL="180000" indent="-180000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PR: </a:t>
            </a:r>
          </a:p>
          <a:p>
            <a:pPr marL="180000" indent="-180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Пресс-релизы</a:t>
            </a:r>
          </a:p>
          <a:p>
            <a:pPr marL="180000" indent="-180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Экспертные статьи</a:t>
            </a:r>
          </a:p>
          <a:p>
            <a:pPr marL="180000" indent="-180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Публикации в сторонних ресурсах</a:t>
            </a:r>
          </a:p>
        </p:txBody>
      </p:sp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id="{31FE095A-C673-4DEA-84C8-21F8B2ACB2EF}"/>
              </a:ext>
            </a:extLst>
          </p:cNvPr>
          <p:cNvSpPr>
            <a:spLocks/>
          </p:cNvSpPr>
          <p:nvPr/>
        </p:nvSpPr>
        <p:spPr>
          <a:xfrm>
            <a:off x="3270030" y="1777886"/>
            <a:ext cx="2742003" cy="3667239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88000" rIns="180000" bIns="180000" rtlCol="0" anchor="t">
            <a:no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1"/>
                </a:solidFill>
                <a:latin typeface="TT Firs Neue" panose="02000503030000020004" pitchFamily="50" charset="-52"/>
              </a:rPr>
              <a:t>Вебинары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1"/>
                </a:solidFill>
                <a:latin typeface="TT Firs Neue" panose="02000503030000020004" pitchFamily="50" charset="-52"/>
              </a:rPr>
              <a:t>Рассылки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TT Firs Neue" panose="02000503030000020004" pitchFamily="50" charset="-52"/>
              </a:rPr>
              <a:t>Email </a:t>
            </a:r>
            <a:r>
              <a:rPr lang="ru-RU" sz="1400">
                <a:solidFill>
                  <a:schemeClr val="bg1"/>
                </a:solidFill>
                <a:latin typeface="TT Firs Neue" panose="02000503030000020004" pitchFamily="50" charset="-52"/>
              </a:rPr>
              <a:t>рассылки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TT Firs Neue" panose="02000503030000020004" pitchFamily="50" charset="-52"/>
              </a:rPr>
              <a:t>Account based marketing</a:t>
            </a:r>
            <a:endParaRPr lang="en-US" sz="1400" dirty="0">
              <a:solidFill>
                <a:schemeClr val="bg1"/>
              </a:solidFill>
              <a:latin typeface="TT Firs Neue" panose="02000503030000020004" pitchFamily="50" charset="-52"/>
            </a:endParaRPr>
          </a:p>
        </p:txBody>
      </p:sp>
      <p:sp>
        <p:nvSpPr>
          <p:cNvPr id="35" name="Прямоугольник: скругленные углы 6">
            <a:extLst>
              <a:ext uri="{FF2B5EF4-FFF2-40B4-BE49-F238E27FC236}">
                <a16:creationId xmlns:a16="http://schemas.microsoft.com/office/drawing/2014/main" id="{A490883E-6486-4B48-A7ED-AF70E9D2C647}"/>
              </a:ext>
            </a:extLst>
          </p:cNvPr>
          <p:cNvSpPr>
            <a:spLocks/>
          </p:cNvSpPr>
          <p:nvPr/>
        </p:nvSpPr>
        <p:spPr>
          <a:xfrm>
            <a:off x="6194913" y="1777886"/>
            <a:ext cx="2742003" cy="3667239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88000" rIns="180000" bIns="180000" rtlCol="0" anchor="t">
            <a:no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Офлайн мероприятия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Совместное участие </a:t>
            </a:r>
            <a:br>
              <a:rPr lang="en-US" sz="1400" dirty="0">
                <a:solidFill>
                  <a:schemeClr val="bg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в сторонних конференциях</a:t>
            </a:r>
          </a:p>
        </p:txBody>
      </p:sp>
      <p:sp>
        <p:nvSpPr>
          <p:cNvPr id="36" name="Прямоугольник: скругленные углы 6">
            <a:extLst>
              <a:ext uri="{FF2B5EF4-FFF2-40B4-BE49-F238E27FC236}">
                <a16:creationId xmlns:a16="http://schemas.microsoft.com/office/drawing/2014/main" id="{E32C017B-08AD-4C82-B2F5-85557B156215}"/>
              </a:ext>
            </a:extLst>
          </p:cNvPr>
          <p:cNvSpPr>
            <a:spLocks/>
          </p:cNvSpPr>
          <p:nvPr/>
        </p:nvSpPr>
        <p:spPr>
          <a:xfrm>
            <a:off x="9119796" y="1777886"/>
            <a:ext cx="2742003" cy="3667239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88000" rIns="180000" bIns="180000" rtlCol="0" anchor="t">
            <a:no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TT Firs Neue" panose="02000503030000020004" pitchFamily="50" charset="-52"/>
              </a:rPr>
              <a:t>Brand</a:t>
            </a: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T Firs Neue" panose="02000503030000020004" pitchFamily="50" charset="-52"/>
              </a:rPr>
              <a:t>awareness</a:t>
            </a: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 (узнаваемость брэнда)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TT Firs Neue" panose="02000503030000020004" pitchFamily="50" charset="-52"/>
              </a:rPr>
              <a:t>Brand</a:t>
            </a: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T Firs Neue" panose="02000503030000020004" pitchFamily="50" charset="-52"/>
              </a:rPr>
              <a:t>identity</a:t>
            </a: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 (позиционирование брэнда вендора)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TT Firs Neue" panose="02000503030000020004" pitchFamily="50" charset="-52"/>
              </a:rPr>
              <a:t>Digital</a:t>
            </a: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 кампании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Продвижение в соц. сетях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ABC0541-3372-4F00-8866-2B3230A6BC8D}"/>
              </a:ext>
            </a:extLst>
          </p:cNvPr>
          <p:cNvGrpSpPr/>
          <p:nvPr/>
        </p:nvGrpSpPr>
        <p:grpSpPr>
          <a:xfrm>
            <a:off x="554697" y="1980370"/>
            <a:ext cx="9416145" cy="683333"/>
            <a:chOff x="345147" y="1777886"/>
            <a:chExt cx="9416145" cy="683333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B2A7C6E3-04A1-4347-8413-9A0E8659E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auto">
            <a:xfrm>
              <a:off x="345147" y="1777886"/>
              <a:ext cx="529932" cy="627551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D4FED1E-D3E2-4105-B2C2-C9866770B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auto">
            <a:xfrm>
              <a:off x="3270030" y="1777886"/>
              <a:ext cx="655442" cy="488094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05BFFA5-D55C-4294-840A-C5414CCA5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6194913" y="1777886"/>
              <a:ext cx="739115" cy="68333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E13DD27-6BB8-4F7E-B595-FFD63192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 bwMode="auto">
            <a:xfrm>
              <a:off x="9119796" y="1777886"/>
              <a:ext cx="641496" cy="641496"/>
            </a:xfrm>
            <a:prstGeom prst="rect">
              <a:avLst/>
            </a:prstGeom>
          </p:spPr>
        </p:pic>
      </p:grp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2ABBBF7A-0B7C-477D-AF77-C32D6E5A4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81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E53ACC-E3CB-4F71-A536-3081D81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1174168"/>
          </a:xfrm>
        </p:spPr>
        <p:txBody>
          <a:bodyPr/>
          <a:lstStyle/>
          <a:p>
            <a:r>
              <a:rPr lang="ru-RU" sz="2800" dirty="0"/>
              <a:t>Стандартный процесс планирования </a:t>
            </a:r>
            <a:br>
              <a:rPr lang="en-US" sz="2800" dirty="0"/>
            </a:br>
            <a:r>
              <a:rPr lang="ru-RU" sz="2800" dirty="0"/>
              <a:t>и получения компенсации</a:t>
            </a:r>
            <a:r>
              <a:rPr lang="en-US" sz="2800" dirty="0"/>
              <a:t> </a:t>
            </a:r>
            <a:r>
              <a:rPr lang="ru-RU" sz="2800" dirty="0"/>
              <a:t>от ВЕНДОРА НОТА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1F950F-B2F3-4759-BDF3-80D7747C7B84}"/>
              </a:ext>
            </a:extLst>
          </p:cNvPr>
          <p:cNvSpPr/>
          <p:nvPr/>
        </p:nvSpPr>
        <p:spPr>
          <a:xfrm>
            <a:off x="513080" y="4022213"/>
            <a:ext cx="5575300" cy="154914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52000" lvl="1" indent="-252000">
              <a:spcAft>
                <a:spcPts val="400"/>
              </a:spcAft>
            </a:pPr>
            <a:r>
              <a:rPr lang="ru-RU" dirty="0">
                <a:solidFill>
                  <a:srgbClr val="2067DD"/>
                </a:solidFill>
                <a:latin typeface="TT Firs Neue" panose="02000503030000020004" pitchFamily="50" charset="-52"/>
              </a:rPr>
              <a:t>Отчет и </a:t>
            </a:r>
            <a:r>
              <a:rPr lang="en-US" dirty="0">
                <a:solidFill>
                  <a:srgbClr val="2067DD"/>
                </a:solidFill>
                <a:latin typeface="TT Firs Neue" panose="02000503030000020004" pitchFamily="50" charset="-52"/>
              </a:rPr>
              <a:t>follow-up</a:t>
            </a:r>
          </a:p>
          <a:p>
            <a:pPr marL="252000" lvl="1" indent="-2520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T Firs Neue" panose="02000503030000020004" pitchFamily="50" charset="-52"/>
              </a:rPr>
              <a:t>Предоставление полного отчета в эл. виде </a:t>
            </a:r>
            <a:br>
              <a:rPr lang="en-US" sz="1400" dirty="0">
                <a:latin typeface="TT Firs Neue" panose="02000503030000020004" pitchFamily="50" charset="-52"/>
              </a:rPr>
            </a:br>
            <a:r>
              <a:rPr lang="ru-RU" sz="1400" dirty="0">
                <a:latin typeface="TT Firs Neue" panose="02000503030000020004" pitchFamily="50" charset="-52"/>
              </a:rPr>
              <a:t>(включая </a:t>
            </a:r>
            <a:r>
              <a:rPr lang="ru-RU" sz="1400" dirty="0" err="1">
                <a:latin typeface="TT Firs Neue" panose="02000503030000020004" pitchFamily="50" charset="-52"/>
              </a:rPr>
              <a:t>follow-up</a:t>
            </a:r>
            <a:r>
              <a:rPr lang="ru-RU" sz="1400" dirty="0">
                <a:latin typeface="TT Firs Neue" panose="02000503030000020004" pitchFamily="50" charset="-52"/>
              </a:rPr>
              <a:t> отчет) в течение 10 дней после мероприятия по предоставленной форме</a:t>
            </a:r>
          </a:p>
          <a:p>
            <a:pPr marL="252000" lvl="1" indent="-2520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T Firs Neue" panose="02000503030000020004" pitchFamily="50" charset="-52"/>
              </a:rPr>
              <a:t>Предоставление оригиналов в течение 30 дней после мероприятия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187F5E8-3E29-41E7-86F7-6B5986C7751B}"/>
              </a:ext>
            </a:extLst>
          </p:cNvPr>
          <p:cNvSpPr/>
          <p:nvPr/>
        </p:nvSpPr>
        <p:spPr>
          <a:xfrm>
            <a:off x="6443980" y="4350508"/>
            <a:ext cx="5331460" cy="122084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52000" lvl="1" indent="-2520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0D0D"/>
                </a:solidFill>
                <a:latin typeface="TT Firs Neue" panose="02000503030000020004" pitchFamily="50" charset="-52"/>
              </a:rPr>
              <a:t>Открытие сделок в CRM в размере и количестве согласованном c KPI через партнерский портал </a:t>
            </a:r>
            <a:br>
              <a:rPr lang="en-US" sz="1400" dirty="0">
                <a:solidFill>
                  <a:srgbClr val="0D0D0D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rgbClr val="0D0D0D"/>
                </a:solidFill>
                <a:latin typeface="TT Firs Neue" panose="02000503030000020004" pitchFamily="50" charset="-52"/>
              </a:rPr>
              <a:t>по ссылке </a:t>
            </a:r>
            <a:r>
              <a:rPr lang="ru-RU" sz="1400" dirty="0">
                <a:solidFill>
                  <a:schemeClr val="accent1"/>
                </a:solidFill>
                <a:latin typeface="TT Firs Neue" panose="02000503030000020004" pitchFamily="50" charset="-52"/>
              </a:rPr>
              <a:t>https://partner.nota.tech/registration</a:t>
            </a:r>
          </a:p>
          <a:p>
            <a:pPr marL="252000" lvl="1" indent="-2520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0D0D"/>
                </a:solidFill>
                <a:latin typeface="TT Firs Neue" panose="02000503030000020004" pitchFamily="50" charset="-52"/>
              </a:rPr>
              <a:t>Финансирование расходов на мероприятия 50/50 </a:t>
            </a:r>
            <a:br>
              <a:rPr lang="en-US" sz="1400" dirty="0">
                <a:solidFill>
                  <a:srgbClr val="0D0D0D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rgbClr val="0D0D0D"/>
                </a:solidFill>
                <a:latin typeface="TT Firs Neue" panose="02000503030000020004" pitchFamily="50" charset="-52"/>
              </a:rPr>
              <a:t>с партнером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D145523-02AC-4E45-B713-9CAA4296852A}"/>
              </a:ext>
            </a:extLst>
          </p:cNvPr>
          <p:cNvSpPr>
            <a:spLocks/>
          </p:cNvSpPr>
          <p:nvPr/>
        </p:nvSpPr>
        <p:spPr>
          <a:xfrm>
            <a:off x="345147" y="3941914"/>
            <a:ext cx="11516652" cy="1729422"/>
          </a:xfrm>
          <a:prstGeom prst="roundRect">
            <a:avLst>
              <a:gd name="adj" fmla="val 69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BDA9647-408C-4AAD-8971-E58CA1B2359E}"/>
              </a:ext>
            </a:extLst>
          </p:cNvPr>
          <p:cNvSpPr>
            <a:spLocks/>
          </p:cNvSpPr>
          <p:nvPr/>
        </p:nvSpPr>
        <p:spPr>
          <a:xfrm>
            <a:off x="345147" y="1767726"/>
            <a:ext cx="5666886" cy="1993316"/>
          </a:xfrm>
          <a:prstGeom prst="roundRect">
            <a:avLst>
              <a:gd name="adj" fmla="val 69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80000" bIns="180000" rtlCol="0" anchor="t">
            <a:noAutofit/>
          </a:bodyPr>
          <a:lstStyle/>
          <a:p>
            <a:pPr marL="252000" lvl="1" indent="-252000">
              <a:spcAft>
                <a:spcPts val="400"/>
              </a:spcAft>
            </a:pPr>
            <a:r>
              <a:rPr lang="ru-RU" dirty="0">
                <a:solidFill>
                  <a:srgbClr val="2067DD"/>
                </a:solidFill>
                <a:latin typeface="TT Firs Neue" panose="02000503030000020004" pitchFamily="50" charset="-52"/>
              </a:rPr>
              <a:t>Планирование</a:t>
            </a:r>
          </a:p>
          <a:p>
            <a:pPr marL="252000" lvl="1" indent="-252000">
              <a:spcAft>
                <a:spcPts val="400"/>
              </a:spcAft>
              <a:buClr>
                <a:srgbClr val="2067D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0D0D"/>
                </a:solidFill>
                <a:latin typeface="TT Firs Neue" panose="02000503030000020004" pitchFamily="50" charset="-52"/>
              </a:rPr>
              <a:t>Подписание бизнес плана и определение целевой аудитории и продуктовых приоритетов </a:t>
            </a:r>
          </a:p>
          <a:p>
            <a:pPr marL="252000" lvl="1" indent="-252000">
              <a:spcAft>
                <a:spcPts val="400"/>
              </a:spcAft>
              <a:buClr>
                <a:srgbClr val="2067D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0D0D"/>
                </a:solidFill>
                <a:latin typeface="TT Firs Neue" panose="02000503030000020004" pitchFamily="50" charset="-52"/>
              </a:rPr>
              <a:t>Обсуждение возможных активностей с партнерским отделом (</a:t>
            </a:r>
            <a:r>
              <a:rPr lang="en-US" sz="1400" dirty="0">
                <a:solidFill>
                  <a:srgbClr val="0D0D0D"/>
                </a:solidFill>
                <a:latin typeface="TT Firs Neue" panose="02000503030000020004" pitchFamily="50" charset="-52"/>
              </a:rPr>
              <a:t>PAM</a:t>
            </a:r>
            <a:r>
              <a:rPr lang="ru-RU" sz="1400" dirty="0">
                <a:solidFill>
                  <a:srgbClr val="0D0D0D"/>
                </a:solidFill>
                <a:latin typeface="TT Firs Neue" panose="02000503030000020004" pitchFamily="50" charset="-52"/>
              </a:rPr>
              <a:t>)</a:t>
            </a:r>
          </a:p>
          <a:p>
            <a:pPr marL="252000" lvl="1" indent="-252000">
              <a:spcAft>
                <a:spcPts val="400"/>
              </a:spcAft>
              <a:buClr>
                <a:srgbClr val="2067D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D0D0D"/>
                </a:solidFill>
                <a:latin typeface="TT Firs Neue" panose="02000503030000020004" pitchFamily="50" charset="-52"/>
              </a:rPr>
              <a:t>Подача заявки на совместный маркетинг в установленные сроки по установленной форме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479FC59-D489-406C-BBC4-9F6BDB112E30}"/>
              </a:ext>
            </a:extLst>
          </p:cNvPr>
          <p:cNvSpPr>
            <a:spLocks/>
          </p:cNvSpPr>
          <p:nvPr/>
        </p:nvSpPr>
        <p:spPr>
          <a:xfrm>
            <a:off x="6194913" y="1767726"/>
            <a:ext cx="5666886" cy="1993316"/>
          </a:xfrm>
          <a:prstGeom prst="roundRect">
            <a:avLst>
              <a:gd name="adj" fmla="val 69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80000" bIns="180000" rtlCol="0" anchor="t">
            <a:noAutofit/>
          </a:bodyPr>
          <a:lstStyle/>
          <a:p>
            <a:pPr marL="252000" lvl="1" indent="-252000">
              <a:spcAft>
                <a:spcPts val="400"/>
              </a:spcAft>
            </a:pPr>
            <a:r>
              <a:rPr lang="ru-RU">
                <a:solidFill>
                  <a:srgbClr val="2067DD"/>
                </a:solidFill>
                <a:latin typeface="TT Firs Neue" panose="02000503030000020004" pitchFamily="50" charset="-52"/>
              </a:rPr>
              <a:t>Выполнение</a:t>
            </a:r>
          </a:p>
          <a:p>
            <a:pPr marL="252000" lvl="1" indent="-252000">
              <a:spcAft>
                <a:spcPts val="400"/>
              </a:spcAft>
              <a:buClr>
                <a:srgbClr val="2067DD"/>
              </a:buClr>
              <a:buFont typeface="Arial" panose="020B0604020202020204" pitchFamily="34" charset="0"/>
              <a:buChar char="•"/>
            </a:pPr>
            <a:r>
              <a:rPr lang="ru-RU" sz="1400">
                <a:solidFill>
                  <a:srgbClr val="0D0D0D"/>
                </a:solidFill>
                <a:latin typeface="TT Firs Neue" panose="02000503030000020004" pitchFamily="50" charset="-52"/>
              </a:rPr>
              <a:t>Получение офиц. подтверждения путем email совместных активностей</a:t>
            </a:r>
          </a:p>
          <a:p>
            <a:pPr marL="252000" lvl="1" indent="-252000">
              <a:spcAft>
                <a:spcPts val="400"/>
              </a:spcAft>
              <a:buClr>
                <a:srgbClr val="2067DD"/>
              </a:buClr>
              <a:buFont typeface="Arial" panose="020B0604020202020204" pitchFamily="34" charset="0"/>
              <a:buChar char="•"/>
            </a:pPr>
            <a:r>
              <a:rPr lang="ru-RU" sz="1400">
                <a:solidFill>
                  <a:srgbClr val="0D0D0D"/>
                </a:solidFill>
                <a:latin typeface="TT Firs Neue" panose="02000503030000020004" pitchFamily="50" charset="-52"/>
              </a:rPr>
              <a:t>Согласование финальных деталей активности (программа, дата, список участников, и т.п.)</a:t>
            </a:r>
          </a:p>
          <a:p>
            <a:pPr marL="252000" lvl="1" indent="-252000">
              <a:spcAft>
                <a:spcPts val="400"/>
              </a:spcAft>
              <a:buClr>
                <a:srgbClr val="2067DD"/>
              </a:buClr>
              <a:buFont typeface="Arial" panose="020B0604020202020204" pitchFamily="34" charset="0"/>
              <a:buChar char="•"/>
            </a:pPr>
            <a:r>
              <a:rPr lang="ru-RU" sz="1400">
                <a:solidFill>
                  <a:srgbClr val="0D0D0D"/>
                </a:solidFill>
                <a:latin typeface="TT Firs Neue" panose="02000503030000020004" pitchFamily="50" charset="-52"/>
              </a:rPr>
              <a:t>При необходимости – подписание необходимых документов</a:t>
            </a:r>
            <a:endParaRPr lang="ru-RU" sz="1400" dirty="0">
              <a:solidFill>
                <a:srgbClr val="0D0D0D"/>
              </a:solidFill>
              <a:latin typeface="TT Firs Neue" panose="02000503030000020004" pitchFamily="50" charset="-52"/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AE42447C-BF81-4906-A6AA-C9DB5A1A8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14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9A88FC8-CF8E-42AB-998C-D310E2B6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1174168"/>
          </a:xfrm>
        </p:spPr>
        <p:txBody>
          <a:bodyPr/>
          <a:lstStyle/>
          <a:p>
            <a:r>
              <a:rPr lang="ru-RU" sz="2800" dirty="0"/>
              <a:t>Шаги планирования </a:t>
            </a:r>
            <a:br>
              <a:rPr lang="en-US" sz="2800" dirty="0"/>
            </a:br>
            <a:r>
              <a:rPr lang="ru-RU" sz="2800" dirty="0"/>
              <a:t>и проведения активностей</a:t>
            </a:r>
            <a:br>
              <a:rPr lang="en-US" sz="2800" dirty="0"/>
            </a:br>
            <a:r>
              <a:rPr lang="ru-RU" sz="2800" dirty="0"/>
              <a:t>в формате обсуждения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CB816F5-CBF2-4B17-9D04-A380437CB838}"/>
              </a:ext>
            </a:extLst>
          </p:cNvPr>
          <p:cNvGrpSpPr/>
          <p:nvPr/>
        </p:nvGrpSpPr>
        <p:grpSpPr>
          <a:xfrm>
            <a:off x="325120" y="5562600"/>
            <a:ext cx="4185920" cy="508000"/>
            <a:chOff x="325120" y="5478660"/>
            <a:chExt cx="4185920" cy="508000"/>
          </a:xfrm>
        </p:grpSpPr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5D6239D1-1037-42B2-935F-75456AE8D316}"/>
                </a:ext>
              </a:extLst>
            </p:cNvPr>
            <p:cNvSpPr txBox="1">
              <a:spLocks/>
            </p:cNvSpPr>
            <p:nvPr/>
          </p:nvSpPr>
          <p:spPr>
            <a:xfrm>
              <a:off x="662940" y="5478660"/>
              <a:ext cx="3848100" cy="50800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ru-RU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Количество заказчиков</a:t>
              </a: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: </a:t>
              </a:r>
              <a:endParaRPr lang="ru-RU" sz="1200" dirty="0">
                <a:solidFill>
                  <a:schemeClr val="accent1"/>
                </a:solidFill>
                <a:latin typeface="TT Firs Neue" panose="02000503030000020004" pitchFamily="50" charset="-52"/>
              </a:endParaRPr>
            </a:p>
            <a:p>
              <a:pPr marL="171450" lvl="2" indent="-171450"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</a:pPr>
              <a:r>
                <a:rPr lang="ru-RU" sz="1000" dirty="0"/>
                <a:t>На какое количество заказчиков рассчитана наша активность</a:t>
              </a:r>
              <a:r>
                <a:rPr lang="en-US" sz="1000" dirty="0"/>
                <a:t>? </a:t>
              </a: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093D4E5E-3604-42B7-B667-3B91FFC11673}"/>
                </a:ext>
              </a:extLst>
            </p:cNvPr>
            <p:cNvSpPr txBox="1">
              <a:spLocks/>
            </p:cNvSpPr>
            <p:nvPr/>
          </p:nvSpPr>
          <p:spPr>
            <a:xfrm>
              <a:off x="325120" y="5478660"/>
              <a:ext cx="252000" cy="18466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05</a:t>
              </a:r>
              <a:endParaRPr lang="en-US" sz="10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A096F94-6D0C-4C4B-BCAD-3ABE547CA1C9}"/>
              </a:ext>
            </a:extLst>
          </p:cNvPr>
          <p:cNvGrpSpPr/>
          <p:nvPr/>
        </p:nvGrpSpPr>
        <p:grpSpPr>
          <a:xfrm>
            <a:off x="9227820" y="3023460"/>
            <a:ext cx="2611120" cy="796730"/>
            <a:chOff x="9227820" y="3021945"/>
            <a:chExt cx="2611120" cy="796730"/>
          </a:xfrm>
        </p:grpSpPr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5BFAC4B9-CD17-4239-B9DF-77A376FD835E}"/>
                </a:ext>
              </a:extLst>
            </p:cNvPr>
            <p:cNvSpPr txBox="1">
              <a:spLocks/>
            </p:cNvSpPr>
            <p:nvPr/>
          </p:nvSpPr>
          <p:spPr>
            <a:xfrm>
              <a:off x="9565640" y="3021945"/>
              <a:ext cx="2273300" cy="79673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292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601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73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459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745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031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None/>
              </a:pPr>
              <a:r>
                <a:rPr lang="ru-RU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Процесс </a:t>
              </a: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Follow-up </a:t>
              </a:r>
            </a:p>
            <a:p>
              <a:pPr marL="171450" lvl="2" indent="-17145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</a:pPr>
              <a:r>
                <a:rPr lang="ru-RU" sz="1000" dirty="0"/>
                <a:t>Процесс </a:t>
              </a:r>
              <a:r>
                <a:rPr lang="en-US" sz="1000" dirty="0"/>
                <a:t>Follow-up </a:t>
              </a:r>
              <a:r>
                <a:rPr lang="ru-RU" sz="1000" dirty="0"/>
                <a:t>должен следовать после каждой активности для идентификации лидов и потенциальных сделок</a:t>
              </a:r>
              <a:r>
                <a:rPr lang="en-US" sz="1000" dirty="0"/>
                <a:t> (</a:t>
              </a:r>
              <a:r>
                <a:rPr lang="ru-RU" sz="1000" dirty="0"/>
                <a:t>См. слайд №</a:t>
              </a:r>
              <a:r>
                <a:rPr lang="en-US" sz="1000" dirty="0"/>
                <a:t>)</a:t>
              </a: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19F2BFAE-BEFF-4A34-9134-646D37563333}"/>
                </a:ext>
              </a:extLst>
            </p:cNvPr>
            <p:cNvSpPr txBox="1">
              <a:spLocks/>
            </p:cNvSpPr>
            <p:nvPr/>
          </p:nvSpPr>
          <p:spPr>
            <a:xfrm>
              <a:off x="9227820" y="3021945"/>
              <a:ext cx="252000" cy="18466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292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601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73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459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745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031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None/>
              </a:pP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10</a:t>
              </a:r>
              <a:endParaRPr lang="en-US" sz="1000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76948A8-E50F-479E-A228-C4EBF98A23E4}"/>
              </a:ext>
            </a:extLst>
          </p:cNvPr>
          <p:cNvGrpSpPr/>
          <p:nvPr/>
        </p:nvGrpSpPr>
        <p:grpSpPr>
          <a:xfrm>
            <a:off x="325120" y="1721743"/>
            <a:ext cx="4185920" cy="543739"/>
            <a:chOff x="325120" y="1603762"/>
            <a:chExt cx="4185920" cy="543739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A955EA43-37CD-40E8-A28F-EB5D954D09F0}"/>
                </a:ext>
              </a:extLst>
            </p:cNvPr>
            <p:cNvSpPr/>
            <p:nvPr/>
          </p:nvSpPr>
          <p:spPr>
            <a:xfrm>
              <a:off x="662940" y="1603762"/>
              <a:ext cx="3848100" cy="54373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ru-RU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Ценностное предложение (</a:t>
              </a: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Value proposition</a:t>
              </a:r>
              <a:r>
                <a:rPr lang="ru-RU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)</a:t>
              </a: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:</a:t>
              </a: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Какие задачи заказчиков мы хотим решить</a:t>
              </a:r>
              <a:r>
                <a:rPr lang="en-US" sz="1000" dirty="0">
                  <a:solidFill>
                    <a:srgbClr val="0D0D0D"/>
                  </a:solidFill>
                </a:rPr>
                <a:t>?</a:t>
              </a: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Почему заказчик посетит наше мероприятие</a:t>
              </a:r>
              <a:r>
                <a:rPr lang="en-US" sz="1000" dirty="0">
                  <a:solidFill>
                    <a:srgbClr val="0D0D0D"/>
                  </a:solidFill>
                </a:rPr>
                <a:t>?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7667956-E9FA-4D87-A831-972E0A0DF0E4}"/>
                </a:ext>
              </a:extLst>
            </p:cNvPr>
            <p:cNvSpPr/>
            <p:nvPr/>
          </p:nvSpPr>
          <p:spPr>
            <a:xfrm>
              <a:off x="325120" y="1603762"/>
              <a:ext cx="25200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01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20CB30A-F5F8-409F-BD47-AF56277AF866}"/>
              </a:ext>
            </a:extLst>
          </p:cNvPr>
          <p:cNvGrpSpPr/>
          <p:nvPr/>
        </p:nvGrpSpPr>
        <p:grpSpPr>
          <a:xfrm>
            <a:off x="325120" y="2443431"/>
            <a:ext cx="4185920" cy="892552"/>
            <a:chOff x="325120" y="2333960"/>
            <a:chExt cx="4185920" cy="89255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59CD8A93-FBF0-409A-BC0D-6633F8774256}"/>
                </a:ext>
              </a:extLst>
            </p:cNvPr>
            <p:cNvSpPr/>
            <p:nvPr/>
          </p:nvSpPr>
          <p:spPr>
            <a:xfrm>
              <a:off x="662940" y="2333960"/>
              <a:ext cx="3848100" cy="8925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ru-RU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Ожидаемый</a:t>
              </a: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 MQL, SQL:</a:t>
              </a:r>
            </a:p>
            <a:p>
              <a:pPr marL="0" lvl="1">
                <a:spcAft>
                  <a:spcPts val="200"/>
                </a:spcAft>
              </a:pPr>
              <a:r>
                <a:rPr lang="ru-RU" sz="1050" b="1" dirty="0">
                  <a:solidFill>
                    <a:srgbClr val="0D0D0D"/>
                  </a:solidFill>
                </a:rPr>
                <a:t>Оцените ожидаемый</a:t>
              </a:r>
              <a:r>
                <a:rPr lang="en-US" sz="1050" b="1" dirty="0">
                  <a:solidFill>
                    <a:srgbClr val="0D0D0D"/>
                  </a:solidFill>
                </a:rPr>
                <a:t> MQL SQL</a:t>
              </a:r>
              <a:r>
                <a:rPr lang="ru-RU" sz="1050" b="1" dirty="0">
                  <a:solidFill>
                    <a:srgbClr val="0D0D0D"/>
                  </a:solidFill>
                </a:rPr>
                <a:t>,</a:t>
              </a:r>
              <a:r>
                <a:rPr lang="en-US" sz="1050" b="1" dirty="0">
                  <a:solidFill>
                    <a:srgbClr val="0D0D0D"/>
                  </a:solidFill>
                </a:rPr>
                <a:t> </a:t>
              </a:r>
              <a:r>
                <a:rPr lang="ru-RU" sz="1050" b="1" dirty="0">
                  <a:solidFill>
                    <a:srgbClr val="0D0D0D"/>
                  </a:solidFill>
                </a:rPr>
                <a:t>который будет получен по результатам активностей</a:t>
              </a:r>
              <a:endParaRPr lang="en-US" sz="1050" b="1" dirty="0">
                <a:solidFill>
                  <a:srgbClr val="0D0D0D"/>
                </a:solidFill>
              </a:endParaRP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Количество потенциальных сделок</a:t>
              </a:r>
              <a:endParaRPr lang="en-US" sz="1000" dirty="0">
                <a:solidFill>
                  <a:srgbClr val="0D0D0D"/>
                </a:solidFill>
              </a:endParaRP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Количество</a:t>
              </a:r>
              <a:r>
                <a:rPr lang="en-US" sz="1000" dirty="0">
                  <a:solidFill>
                    <a:srgbClr val="0D0D0D"/>
                  </a:solidFill>
                </a:rPr>
                <a:t> CRM</a:t>
              </a:r>
              <a:r>
                <a:rPr lang="ru-RU" sz="1000" dirty="0">
                  <a:solidFill>
                    <a:srgbClr val="0D0D0D"/>
                  </a:solidFill>
                </a:rPr>
                <a:t>-регистраций </a:t>
              </a:r>
              <a:endParaRPr lang="en-US" sz="1000" b="1" dirty="0">
                <a:solidFill>
                  <a:srgbClr val="0D0D0D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880A4AD0-662A-4C00-813D-542D867078D8}"/>
                </a:ext>
              </a:extLst>
            </p:cNvPr>
            <p:cNvSpPr/>
            <p:nvPr/>
          </p:nvSpPr>
          <p:spPr>
            <a:xfrm>
              <a:off x="325120" y="2333960"/>
              <a:ext cx="25200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02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6E17842-642C-4956-AE14-65875E936221}"/>
              </a:ext>
            </a:extLst>
          </p:cNvPr>
          <p:cNvGrpSpPr/>
          <p:nvPr/>
        </p:nvGrpSpPr>
        <p:grpSpPr>
          <a:xfrm>
            <a:off x="325120" y="4661377"/>
            <a:ext cx="4185920" cy="723275"/>
            <a:chOff x="325120" y="4568926"/>
            <a:chExt cx="4185920" cy="72327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DA64B8-8DFB-478C-90A0-70EDC9746793}"/>
                </a:ext>
              </a:extLst>
            </p:cNvPr>
            <p:cNvSpPr/>
            <p:nvPr/>
          </p:nvSpPr>
          <p:spPr>
            <a:xfrm>
              <a:off x="662940" y="4568926"/>
              <a:ext cx="3848100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ru-RU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Целевая аудитория</a:t>
              </a: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:</a:t>
              </a: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Профиль целевого участника</a:t>
              </a:r>
              <a:endParaRPr lang="en-US" sz="1000" dirty="0">
                <a:solidFill>
                  <a:srgbClr val="0D0D0D"/>
                </a:solidFill>
              </a:endParaRP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Профиль лица, принимающего решение</a:t>
              </a:r>
              <a:endParaRPr lang="en-US" sz="1000" dirty="0">
                <a:solidFill>
                  <a:srgbClr val="0D0D0D"/>
                </a:solidFill>
              </a:endParaRP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Мероприятие направлено на крупный или средний бизнес?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8211926-0BCE-476C-B851-3B37091420C7}"/>
                </a:ext>
              </a:extLst>
            </p:cNvPr>
            <p:cNvSpPr/>
            <p:nvPr/>
          </p:nvSpPr>
          <p:spPr>
            <a:xfrm>
              <a:off x="325120" y="4568926"/>
              <a:ext cx="25200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04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4ADC3E9-BEFD-4CBF-B556-5C7E42C713CA}"/>
              </a:ext>
            </a:extLst>
          </p:cNvPr>
          <p:cNvGrpSpPr/>
          <p:nvPr/>
        </p:nvGrpSpPr>
        <p:grpSpPr>
          <a:xfrm>
            <a:off x="4881880" y="1721743"/>
            <a:ext cx="4008118" cy="1005403"/>
            <a:chOff x="4881880" y="1603762"/>
            <a:chExt cx="4008118" cy="1005403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12CF2D9-7F79-4861-898A-051AA39A6495}"/>
                </a:ext>
              </a:extLst>
            </p:cNvPr>
            <p:cNvSpPr/>
            <p:nvPr/>
          </p:nvSpPr>
          <p:spPr>
            <a:xfrm>
              <a:off x="5219700" y="1603762"/>
              <a:ext cx="3670298" cy="10054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ru-RU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Контакты заказчиков</a:t>
              </a: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:</a:t>
              </a:r>
            </a:p>
            <a:p>
              <a:pPr marL="171450" lvl="1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Есть ли у нас соответствующая база заказчиков </a:t>
              </a:r>
              <a:br>
                <a:rPr lang="en-US" sz="1000" dirty="0">
                  <a:solidFill>
                    <a:srgbClr val="0D0D0D"/>
                  </a:solidFill>
                </a:rPr>
              </a:br>
              <a:r>
                <a:rPr lang="ru-RU" sz="1000" dirty="0">
                  <a:solidFill>
                    <a:srgbClr val="0D0D0D"/>
                  </a:solidFill>
                </a:rPr>
                <a:t>с контактными данными</a:t>
              </a:r>
              <a:r>
                <a:rPr lang="en-US" sz="1000" dirty="0">
                  <a:solidFill>
                    <a:srgbClr val="0D0D0D"/>
                  </a:solidFill>
                </a:rPr>
                <a:t>? </a:t>
              </a:r>
            </a:p>
            <a:p>
              <a:pPr marL="171450" lvl="1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Если нет</a:t>
              </a:r>
              <a:r>
                <a:rPr lang="en-US" sz="1000" dirty="0">
                  <a:solidFill>
                    <a:srgbClr val="0D0D0D"/>
                  </a:solidFill>
                </a:rPr>
                <a:t>, </a:t>
              </a:r>
              <a:r>
                <a:rPr lang="ru-RU" sz="1000" dirty="0">
                  <a:solidFill>
                    <a:srgbClr val="0D0D0D"/>
                  </a:solidFill>
                </a:rPr>
                <a:t>можно использовать платные каналы </a:t>
              </a:r>
              <a:br>
                <a:rPr lang="en-US" sz="1000" dirty="0">
                  <a:solidFill>
                    <a:srgbClr val="0D0D0D"/>
                  </a:solidFill>
                </a:rPr>
              </a:br>
              <a:r>
                <a:rPr lang="ru-RU" sz="1000" dirty="0">
                  <a:solidFill>
                    <a:srgbClr val="0D0D0D"/>
                  </a:solidFill>
                </a:rPr>
                <a:t>в социальных сетях, медиа рассылки, сторонние базы,</a:t>
              </a:r>
              <a:r>
                <a:rPr lang="en-US" sz="1000" dirty="0">
                  <a:solidFill>
                    <a:srgbClr val="0D0D0D"/>
                  </a:solidFill>
                </a:rPr>
                <a:t> </a:t>
              </a:r>
              <a:br>
                <a:rPr lang="en-US" sz="1000" dirty="0">
                  <a:solidFill>
                    <a:srgbClr val="0D0D0D"/>
                  </a:solidFill>
                </a:rPr>
              </a:br>
              <a:r>
                <a:rPr lang="ru-RU" sz="1000" dirty="0">
                  <a:solidFill>
                    <a:srgbClr val="0D0D0D"/>
                  </a:solidFill>
                </a:rPr>
                <a:t>и др.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919D4339-95FD-4D6E-9171-82A96F6D91DE}"/>
                </a:ext>
              </a:extLst>
            </p:cNvPr>
            <p:cNvSpPr/>
            <p:nvPr/>
          </p:nvSpPr>
          <p:spPr>
            <a:xfrm>
              <a:off x="4881880" y="1603762"/>
              <a:ext cx="25200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06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F39DDC1-3E10-4C75-AF0E-7A7265564A58}"/>
              </a:ext>
            </a:extLst>
          </p:cNvPr>
          <p:cNvGrpSpPr/>
          <p:nvPr/>
        </p:nvGrpSpPr>
        <p:grpSpPr>
          <a:xfrm>
            <a:off x="4881880" y="3023460"/>
            <a:ext cx="4008119" cy="877163"/>
            <a:chOff x="4881880" y="3021945"/>
            <a:chExt cx="4008119" cy="877163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A620A60-98CF-4918-964B-F977A412167A}"/>
                </a:ext>
              </a:extLst>
            </p:cNvPr>
            <p:cNvSpPr/>
            <p:nvPr/>
          </p:nvSpPr>
          <p:spPr>
            <a:xfrm>
              <a:off x="5219700" y="3021945"/>
              <a:ext cx="3670299" cy="8771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ru-RU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Конкурентное положение</a:t>
              </a: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:</a:t>
              </a: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Какие есть другие конкурентные предложения на рынке</a:t>
              </a:r>
              <a:endParaRPr lang="en-US" sz="1000" dirty="0">
                <a:solidFill>
                  <a:srgbClr val="0D0D0D"/>
                </a:solidFill>
              </a:endParaRP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0D0D0D"/>
                  </a:solidFill>
                </a:rPr>
                <a:t>SWOT</a:t>
              </a:r>
              <a:r>
                <a:rPr lang="ru-RU" sz="1000" dirty="0">
                  <a:solidFill>
                    <a:srgbClr val="0D0D0D"/>
                  </a:solidFill>
                </a:rPr>
                <a:t>-анализ</a:t>
              </a:r>
              <a:r>
                <a:rPr lang="en-US" sz="1000" dirty="0">
                  <a:solidFill>
                    <a:srgbClr val="0D0D0D"/>
                  </a:solidFill>
                </a:rPr>
                <a:t> </a:t>
              </a:r>
              <a:r>
                <a:rPr lang="ru-RU" sz="1000" dirty="0">
                  <a:solidFill>
                    <a:srgbClr val="0D0D0D"/>
                  </a:solidFill>
                </a:rPr>
                <a:t>(сильные стороны</a:t>
              </a:r>
              <a:r>
                <a:rPr lang="en-US" sz="1000" dirty="0">
                  <a:solidFill>
                    <a:srgbClr val="0D0D0D"/>
                  </a:solidFill>
                </a:rPr>
                <a:t>/</a:t>
              </a:r>
              <a:r>
                <a:rPr lang="ru-RU" sz="1000" dirty="0">
                  <a:solidFill>
                    <a:srgbClr val="0D0D0D"/>
                  </a:solidFill>
                </a:rPr>
                <a:t>слабые стороны</a:t>
              </a:r>
              <a:r>
                <a:rPr lang="en-US" sz="1000" dirty="0">
                  <a:solidFill>
                    <a:srgbClr val="0D0D0D"/>
                  </a:solidFill>
                </a:rPr>
                <a:t>, </a:t>
              </a:r>
              <a:r>
                <a:rPr lang="ru-RU" sz="1000" dirty="0">
                  <a:solidFill>
                    <a:srgbClr val="0D0D0D"/>
                  </a:solidFill>
                </a:rPr>
                <a:t>возможности</a:t>
              </a:r>
              <a:r>
                <a:rPr lang="en-US" sz="1000" dirty="0">
                  <a:solidFill>
                    <a:srgbClr val="0D0D0D"/>
                  </a:solidFill>
                </a:rPr>
                <a:t>, </a:t>
              </a:r>
              <a:r>
                <a:rPr lang="ru-RU" sz="1000" dirty="0">
                  <a:solidFill>
                    <a:srgbClr val="0D0D0D"/>
                  </a:solidFill>
                </a:rPr>
                <a:t>угрозы</a:t>
              </a:r>
              <a:r>
                <a:rPr lang="en-US" sz="1000" dirty="0">
                  <a:solidFill>
                    <a:srgbClr val="0D0D0D"/>
                  </a:solidFill>
                </a:rPr>
                <a:t>)</a:t>
              </a: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Идентифицируйте ваши конкурентные преимущества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CDB898AA-3E59-48B3-A696-C4ADF33C1608}"/>
                </a:ext>
              </a:extLst>
            </p:cNvPr>
            <p:cNvSpPr/>
            <p:nvPr/>
          </p:nvSpPr>
          <p:spPr>
            <a:xfrm>
              <a:off x="4881880" y="3021945"/>
              <a:ext cx="25200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07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137C278-5274-4238-B5FA-54611ACD4D8A}"/>
              </a:ext>
            </a:extLst>
          </p:cNvPr>
          <p:cNvGrpSpPr/>
          <p:nvPr/>
        </p:nvGrpSpPr>
        <p:grpSpPr>
          <a:xfrm>
            <a:off x="4881880" y="4350825"/>
            <a:ext cx="4340859" cy="1682512"/>
            <a:chOff x="4881880" y="4311888"/>
            <a:chExt cx="4340859" cy="1682512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609F14-FF63-4E1B-AD97-A7F9A2095173}"/>
                </a:ext>
              </a:extLst>
            </p:cNvPr>
            <p:cNvSpPr/>
            <p:nvPr/>
          </p:nvSpPr>
          <p:spPr>
            <a:xfrm>
              <a:off x="5219700" y="4311888"/>
              <a:ext cx="4003039" cy="16825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ru-RU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Выбор маркетинговой тактики</a:t>
              </a: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:</a:t>
              </a:r>
            </a:p>
            <a:p>
              <a:pPr marL="171450" lvl="1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Используйте интегрированный маркетинговый подход</a:t>
              </a:r>
              <a:r>
                <a:rPr lang="en-US" sz="1000" dirty="0">
                  <a:solidFill>
                    <a:srgbClr val="0D0D0D"/>
                  </a:solidFill>
                </a:rPr>
                <a:t>:</a:t>
              </a: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Используйте почтовые рассылки, цифровые кампании </a:t>
              </a:r>
              <a:br>
                <a:rPr lang="en-US" sz="1000" dirty="0">
                  <a:solidFill>
                    <a:srgbClr val="0D0D0D"/>
                  </a:solidFill>
                </a:rPr>
              </a:br>
              <a:r>
                <a:rPr lang="ru-RU" sz="1000" dirty="0">
                  <a:solidFill>
                    <a:srgbClr val="0D0D0D"/>
                  </a:solidFill>
                </a:rPr>
                <a:t>и кампании в соцсетях</a:t>
              </a:r>
              <a:endParaRPr lang="en-US" sz="1000" dirty="0">
                <a:solidFill>
                  <a:srgbClr val="0D0D0D"/>
                </a:solidFill>
              </a:endParaRP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Используйте телемаркетинг/специалистов по развитию бизнеса для идентификации </a:t>
              </a:r>
              <a:r>
                <a:rPr lang="ru-RU" sz="1000" dirty="0" err="1">
                  <a:solidFill>
                    <a:srgbClr val="0D0D0D"/>
                  </a:solidFill>
                </a:rPr>
                <a:t>лидов</a:t>
              </a:r>
              <a:endParaRPr lang="ru-RU" sz="1000" dirty="0">
                <a:solidFill>
                  <a:srgbClr val="0D0D0D"/>
                </a:solidFill>
              </a:endParaRP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Проводите фокусные мероприятия для заинтересованных заказчиков</a:t>
              </a:r>
              <a:r>
                <a:rPr lang="en-US" sz="1000" dirty="0">
                  <a:solidFill>
                    <a:srgbClr val="0D0D0D"/>
                  </a:solidFill>
                </a:rPr>
                <a:t> </a:t>
              </a:r>
              <a:r>
                <a:rPr lang="ru-RU" sz="1000" dirty="0">
                  <a:solidFill>
                    <a:srgbClr val="0D0D0D"/>
                  </a:solidFill>
                </a:rPr>
                <a:t>для идентификации возможных сделок и создания </a:t>
              </a:r>
              <a:r>
                <a:rPr lang="ru-RU" sz="1000" dirty="0" err="1">
                  <a:solidFill>
                    <a:srgbClr val="0D0D0D"/>
                  </a:solidFill>
                </a:rPr>
                <a:t>пайплайна</a:t>
              </a:r>
              <a:endParaRPr lang="ru-RU" sz="1000" dirty="0">
                <a:solidFill>
                  <a:srgbClr val="0D0D0D"/>
                </a:solidFill>
              </a:endParaRP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Совместное участие в сторонних конференциях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B325B15-B5EA-41E5-8227-EDA6F0C95B99}"/>
                </a:ext>
              </a:extLst>
            </p:cNvPr>
            <p:cNvSpPr/>
            <p:nvPr/>
          </p:nvSpPr>
          <p:spPr>
            <a:xfrm>
              <a:off x="4881880" y="4311888"/>
              <a:ext cx="25200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08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8A91B44-A846-4231-953D-75A504C691DE}"/>
              </a:ext>
            </a:extLst>
          </p:cNvPr>
          <p:cNvGrpSpPr/>
          <p:nvPr/>
        </p:nvGrpSpPr>
        <p:grpSpPr>
          <a:xfrm>
            <a:off x="325120" y="3513932"/>
            <a:ext cx="4185920" cy="969496"/>
            <a:chOff x="325120" y="3412971"/>
            <a:chExt cx="4185920" cy="96949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BD0BF4A-501A-4B20-A457-44FC351B973F}"/>
                </a:ext>
              </a:extLst>
            </p:cNvPr>
            <p:cNvSpPr/>
            <p:nvPr/>
          </p:nvSpPr>
          <p:spPr>
            <a:xfrm>
              <a:off x="662940" y="3412971"/>
              <a:ext cx="3848100" cy="969496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lvl="2">
                <a:spcAft>
                  <a:spcPts val="200"/>
                </a:spcAft>
              </a:pPr>
              <a:r>
                <a:rPr lang="ru-RU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Целевой сегмент</a:t>
              </a: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: </a:t>
              </a: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Мы обращаемся к одной конкретной индустрии или к разным</a:t>
              </a:r>
              <a:r>
                <a:rPr lang="en-US" sz="1000" dirty="0">
                  <a:solidFill>
                    <a:srgbClr val="0D0D0D"/>
                  </a:solidFill>
                </a:rPr>
                <a:t>?</a:t>
              </a: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Какие регионы мы хотим охватить</a:t>
              </a:r>
              <a:r>
                <a:rPr lang="en-US" sz="1000" dirty="0">
                  <a:solidFill>
                    <a:srgbClr val="0D0D0D"/>
                  </a:solidFill>
                </a:rPr>
                <a:t>? </a:t>
              </a:r>
              <a:endParaRPr lang="ru-RU" sz="1000" dirty="0">
                <a:solidFill>
                  <a:srgbClr val="0D0D0D"/>
                </a:solidFill>
              </a:endParaRPr>
            </a:p>
            <a:p>
              <a:pPr marL="171450" lvl="2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D0D0D"/>
                  </a:solidFill>
                </a:rPr>
                <a:t>Какие продукты будут актуальны?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BBA8686C-A367-4BD3-B27A-DB17757DA9D8}"/>
                </a:ext>
              </a:extLst>
            </p:cNvPr>
            <p:cNvSpPr/>
            <p:nvPr/>
          </p:nvSpPr>
          <p:spPr>
            <a:xfrm>
              <a:off x="325120" y="3412971"/>
              <a:ext cx="295910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lvl="2">
                <a:spcAft>
                  <a:spcPts val="200"/>
                </a:spcAft>
              </a:pP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03</a:t>
              </a:r>
              <a:endParaRPr lang="en-US" sz="1000" dirty="0">
                <a:solidFill>
                  <a:srgbClr val="0D0D0D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CA1E43D-3395-4AEF-86E9-4502CFB696CB}"/>
              </a:ext>
            </a:extLst>
          </p:cNvPr>
          <p:cNvGrpSpPr/>
          <p:nvPr/>
        </p:nvGrpSpPr>
        <p:grpSpPr>
          <a:xfrm>
            <a:off x="9227820" y="1721743"/>
            <a:ext cx="2611120" cy="979755"/>
            <a:chOff x="9227820" y="1603762"/>
            <a:chExt cx="2611120" cy="979755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1FB0BF3-67D7-40D8-A0B2-BAC4A7A073DD}"/>
                </a:ext>
              </a:extLst>
            </p:cNvPr>
            <p:cNvSpPr/>
            <p:nvPr/>
          </p:nvSpPr>
          <p:spPr>
            <a:xfrm>
              <a:off x="9227820" y="1603762"/>
              <a:ext cx="25200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en-US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09</a:t>
              </a:r>
              <a:endParaRPr lang="ru-RU" sz="1600" b="1" dirty="0">
                <a:solidFill>
                  <a:srgbClr val="0D0D0D"/>
                </a:solidFill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7F303148-296B-45F0-9477-1377D07E4FB9}"/>
                </a:ext>
              </a:extLst>
            </p:cNvPr>
            <p:cNvSpPr/>
            <p:nvPr/>
          </p:nvSpPr>
          <p:spPr>
            <a:xfrm>
              <a:off x="9565640" y="1603762"/>
              <a:ext cx="2273300" cy="9797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ru-RU" sz="1200" dirty="0">
                  <a:solidFill>
                    <a:schemeClr val="accent1"/>
                  </a:solidFill>
                  <a:latin typeface="TT Firs Neue" panose="02000503030000020004" pitchFamily="50" charset="-52"/>
                </a:rPr>
                <a:t>Бюджет </a:t>
              </a:r>
            </a:p>
            <a:p>
              <a:pPr marL="171450" lvl="0" indent="-171450"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000" dirty="0"/>
                <a:t>Определите необходимый бюджет активности (совместное финансирование 50/50), </a:t>
              </a:r>
              <a:br>
                <a:rPr lang="en-US" sz="1000" dirty="0"/>
              </a:br>
              <a:r>
                <a:rPr lang="ru-RU" sz="1000" dirty="0"/>
                <a:t>или оплата каждой стороны своих расходов по договоренности</a:t>
              </a:r>
            </a:p>
          </p:txBody>
        </p:sp>
      </p:grpSp>
      <p:sp>
        <p:nvSpPr>
          <p:cNvPr id="37" name="Номер слайда 1">
            <a:extLst>
              <a:ext uri="{FF2B5EF4-FFF2-40B4-BE49-F238E27FC236}">
                <a16:creationId xmlns:a16="http://schemas.microsoft.com/office/drawing/2014/main" id="{537B02E0-891A-475D-9928-C9893B35D1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39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E53ACC-E3CB-4F71-A536-3081D81C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РЕГИСТРАЦИЯ СДЕЛКИ — защита инвестиций партнера в ФГ23</a:t>
            </a:r>
          </a:p>
        </p:txBody>
      </p:sp>
      <p:sp>
        <p:nvSpPr>
          <p:cNvPr id="20" name="Прямоугольник: скругленные углы 6">
            <a:extLst>
              <a:ext uri="{FF2B5EF4-FFF2-40B4-BE49-F238E27FC236}">
                <a16:creationId xmlns:a16="http://schemas.microsoft.com/office/drawing/2014/main" id="{6D8E0B85-6866-431D-AA81-65C409DC3D3C}"/>
              </a:ext>
            </a:extLst>
          </p:cNvPr>
          <p:cNvSpPr>
            <a:spLocks/>
          </p:cNvSpPr>
          <p:nvPr/>
        </p:nvSpPr>
        <p:spPr>
          <a:xfrm>
            <a:off x="345147" y="1584923"/>
            <a:ext cx="2742003" cy="4409477"/>
          </a:xfrm>
          <a:prstGeom prst="roundRect">
            <a:avLst>
              <a:gd name="adj" fmla="val 3045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Защита сделки на 2 месяца с пролонгацией </a:t>
            </a:r>
            <a:b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при соблюдении требования </a:t>
            </a:r>
            <a:b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к положительной динамике продвижения сделки </a:t>
            </a:r>
            <a:b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по стадиям закрытия </a:t>
            </a:r>
            <a:b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и согласованием </a:t>
            </a:r>
            <a:b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этого с ответственным Партнерским менеджером, закрепленным </a:t>
            </a:r>
            <a:b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за партнером</a:t>
            </a:r>
          </a:p>
        </p:txBody>
      </p:sp>
      <p:sp>
        <p:nvSpPr>
          <p:cNvPr id="21" name="Прямоугольник: скругленные углы 6">
            <a:extLst>
              <a:ext uri="{FF2B5EF4-FFF2-40B4-BE49-F238E27FC236}">
                <a16:creationId xmlns:a16="http://schemas.microsoft.com/office/drawing/2014/main" id="{F2104386-3315-43E1-9E8A-C480E0A54EE6}"/>
              </a:ext>
            </a:extLst>
          </p:cNvPr>
          <p:cNvSpPr>
            <a:spLocks/>
          </p:cNvSpPr>
          <p:nvPr/>
        </p:nvSpPr>
        <p:spPr>
          <a:xfrm>
            <a:off x="3270030" y="1584923"/>
            <a:ext cx="2742003" cy="4409477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  <a:latin typeface="TT Firs Neue" panose="02000503030000020004" pitchFamily="50" charset="-52"/>
            </a:endParaRPr>
          </a:p>
        </p:txBody>
      </p:sp>
      <p:sp>
        <p:nvSpPr>
          <p:cNvPr id="22" name="Прямоугольник: скругленные углы 6">
            <a:extLst>
              <a:ext uri="{FF2B5EF4-FFF2-40B4-BE49-F238E27FC236}">
                <a16:creationId xmlns:a16="http://schemas.microsoft.com/office/drawing/2014/main" id="{FF388D72-F0DF-42E3-AD88-1023AE099D8B}"/>
              </a:ext>
            </a:extLst>
          </p:cNvPr>
          <p:cNvSpPr>
            <a:spLocks/>
          </p:cNvSpPr>
          <p:nvPr/>
        </p:nvSpPr>
        <p:spPr>
          <a:xfrm>
            <a:off x="6194913" y="1584923"/>
            <a:ext cx="2742003" cy="4409477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>
                <a:solidFill>
                  <a:schemeClr val="bg1"/>
                </a:solidFill>
                <a:latin typeface="TT Firs Neue" panose="02000503030000020004" pitchFamily="50" charset="-52"/>
              </a:rPr>
              <a:t>Система регистрации сделок является единой </a:t>
            </a:r>
            <a:br>
              <a:rPr lang="ru-RU" sz="1400">
                <a:solidFill>
                  <a:schemeClr val="bg1"/>
                </a:solidFill>
                <a:latin typeface="TT Firs Neue" panose="02000503030000020004" pitchFamily="50" charset="-52"/>
              </a:rPr>
            </a:br>
            <a:r>
              <a:rPr lang="ru-RU" sz="1400">
                <a:solidFill>
                  <a:schemeClr val="bg1"/>
                </a:solidFill>
                <a:latin typeface="TT Firs Neue" panose="02000503030000020004" pitchFamily="50" charset="-52"/>
              </a:rPr>
              <a:t>для всего партнерского канала по ссылке</a:t>
            </a:r>
          </a:p>
          <a:p>
            <a:pPr>
              <a:spcAft>
                <a:spcPts val="600"/>
              </a:spcAft>
            </a:pPr>
            <a:r>
              <a:rPr lang="ru-RU" sz="1400">
                <a:solidFill>
                  <a:schemeClr val="bg1"/>
                </a:solidFill>
                <a:latin typeface="TT Firs Neue" panose="02000503030000020004" pitchFamily="50" charset="-52"/>
              </a:rPr>
              <a:t>https://partner.nota.tech/registration</a:t>
            </a:r>
            <a:endParaRPr lang="ru-RU" sz="1400" dirty="0">
              <a:solidFill>
                <a:schemeClr val="bg1"/>
              </a:solidFill>
              <a:latin typeface="TT Firs Neue" panose="02000503030000020004" pitchFamily="50" charset="-52"/>
            </a:endParaRPr>
          </a:p>
        </p:txBody>
      </p:sp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AF4E907D-E523-4FA5-B308-E8F8D6884DC0}"/>
              </a:ext>
            </a:extLst>
          </p:cNvPr>
          <p:cNvSpPr>
            <a:spLocks/>
          </p:cNvSpPr>
          <p:nvPr/>
        </p:nvSpPr>
        <p:spPr>
          <a:xfrm>
            <a:off x="9119796" y="1584923"/>
            <a:ext cx="2742003" cy="4409477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Для регистрации сделок используются два алгоритма:</a:t>
            </a:r>
          </a:p>
          <a:p>
            <a:pPr marL="288000" indent="-2880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SQL — заполнение формы регистрации сделки продавцом партнера/направление заявки через партнерский портал</a:t>
            </a:r>
          </a:p>
          <a:p>
            <a:pPr marL="288000" indent="-2880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MQL — заполнение формы регистрации сделки маркетинговой или партнерской службами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B3190A3-916B-4562-BB4F-46BC2C2C8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54697" y="1791452"/>
            <a:ext cx="594858" cy="6238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B75EE64-ADFE-45AA-AFAC-7FC4D2AE8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6404463" y="1787407"/>
            <a:ext cx="641496" cy="6414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02AD9C8-64F0-496A-9727-77B17320B7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9325373" y="1787407"/>
            <a:ext cx="737617" cy="724287"/>
          </a:xfrm>
          <a:prstGeom prst="rect">
            <a:avLst/>
          </a:prstGeom>
        </p:spPr>
      </p:pic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F8633D83-7900-40F8-8FC0-057343E385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02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E53ACC-E3CB-4F71-A536-3081D81C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87926"/>
            <a:ext cx="8555037" cy="1174168"/>
          </a:xfrm>
        </p:spPr>
        <p:txBody>
          <a:bodyPr/>
          <a:lstStyle/>
          <a:p>
            <a:r>
              <a:rPr lang="ru-RU" sz="2800" dirty="0">
                <a:cs typeface="Poppins" pitchFamily="2" charset="77"/>
              </a:rPr>
              <a:t>Предварительные условия </a:t>
            </a:r>
            <a:br>
              <a:rPr lang="en-US" sz="2800" dirty="0">
                <a:cs typeface="Poppins" pitchFamily="2" charset="77"/>
              </a:rPr>
            </a:br>
            <a:r>
              <a:rPr lang="ru-RU" sz="2800" dirty="0">
                <a:cs typeface="Poppins" pitchFamily="2" charset="77"/>
              </a:rPr>
              <a:t>для использования МАРКЕТИНГОВОГО бюджета в ФГ24 для партнеров</a:t>
            </a:r>
            <a:endParaRPr lang="ru-RU" sz="2800" dirty="0"/>
          </a:p>
        </p:txBody>
      </p:sp>
      <p:sp>
        <p:nvSpPr>
          <p:cNvPr id="22" name="Прямоугольник: скругленные углы 6">
            <a:extLst>
              <a:ext uri="{FF2B5EF4-FFF2-40B4-BE49-F238E27FC236}">
                <a16:creationId xmlns:a16="http://schemas.microsoft.com/office/drawing/2014/main" id="{056AA369-930D-4C75-8D62-A51D4D22D6DC}"/>
              </a:ext>
            </a:extLst>
          </p:cNvPr>
          <p:cNvSpPr>
            <a:spLocks/>
          </p:cNvSpPr>
          <p:nvPr/>
        </p:nvSpPr>
        <p:spPr>
          <a:xfrm>
            <a:off x="345147" y="1584923"/>
            <a:ext cx="2742003" cy="4409477"/>
          </a:xfrm>
          <a:prstGeom prst="roundRect">
            <a:avLst>
              <a:gd name="adj" fmla="val 3045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Партнерское соглашение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NDA </a:t>
            </a:r>
            <a:r>
              <a:rPr lang="ru-RU" sz="1400" dirty="0">
                <a:solidFill>
                  <a:schemeClr val="tx1"/>
                </a:solidFill>
                <a:latin typeface="TT Firs Neue" panose="02000503030000020004" pitchFamily="50" charset="-52"/>
              </a:rPr>
              <a:t>соглашение</a:t>
            </a:r>
          </a:p>
        </p:txBody>
      </p:sp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B2208B12-75E0-4710-8AE0-34450D9515FC}"/>
              </a:ext>
            </a:extLst>
          </p:cNvPr>
          <p:cNvSpPr>
            <a:spLocks/>
          </p:cNvSpPr>
          <p:nvPr/>
        </p:nvSpPr>
        <p:spPr>
          <a:xfrm>
            <a:off x="3270030" y="1584923"/>
            <a:ext cx="2742003" cy="4409477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Прохождение специализированного обучения в партнерской академии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Получение сертификата по обучению</a:t>
            </a:r>
          </a:p>
        </p:txBody>
      </p:sp>
      <p:sp>
        <p:nvSpPr>
          <p:cNvPr id="24" name="Прямоугольник: скругленные углы 6">
            <a:extLst>
              <a:ext uri="{FF2B5EF4-FFF2-40B4-BE49-F238E27FC236}">
                <a16:creationId xmlns:a16="http://schemas.microsoft.com/office/drawing/2014/main" id="{BBBFA1F7-CF3D-4441-B0AB-7B10F5EC759C}"/>
              </a:ext>
            </a:extLst>
          </p:cNvPr>
          <p:cNvSpPr>
            <a:spLocks/>
          </p:cNvSpPr>
          <p:nvPr/>
        </p:nvSpPr>
        <p:spPr>
          <a:xfrm>
            <a:off x="6194913" y="1584923"/>
            <a:ext cx="2742003" cy="4409477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Официальное письмо </a:t>
            </a:r>
            <a:b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</a:br>
            <a:r>
              <a:rPr lang="ru-RU" sz="1400" dirty="0">
                <a:solidFill>
                  <a:schemeClr val="bg1"/>
                </a:solidFill>
                <a:latin typeface="TT Firs Neue" panose="02000503030000020004" pitchFamily="50" charset="-52"/>
              </a:rPr>
              <a:t>с подтверждением маркетинговых фондов партнеру на условиях финансирования 50/50 </a:t>
            </a:r>
          </a:p>
        </p:txBody>
      </p:sp>
      <p:sp>
        <p:nvSpPr>
          <p:cNvPr id="25" name="Прямоугольник: скругленные углы 6">
            <a:extLst>
              <a:ext uri="{FF2B5EF4-FFF2-40B4-BE49-F238E27FC236}">
                <a16:creationId xmlns:a16="http://schemas.microsoft.com/office/drawing/2014/main" id="{329D9AF6-FF08-489A-B197-807B42903B8A}"/>
              </a:ext>
            </a:extLst>
          </p:cNvPr>
          <p:cNvSpPr>
            <a:spLocks/>
          </p:cNvSpPr>
          <p:nvPr/>
        </p:nvSpPr>
        <p:spPr>
          <a:xfrm>
            <a:off x="9119796" y="1584923"/>
            <a:ext cx="2742003" cy="4409477"/>
          </a:xfrm>
          <a:prstGeom prst="roundRect">
            <a:avLst>
              <a:gd name="adj" fmla="val 30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116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ru-RU" sz="1400">
                <a:solidFill>
                  <a:schemeClr val="bg1"/>
                </a:solidFill>
                <a:latin typeface="TT Firs Neue" panose="02000503030000020004" pitchFamily="50" charset="-52"/>
              </a:rPr>
              <a:t>Предоставление закрывающих документов при необходимости</a:t>
            </a:r>
            <a:endParaRPr lang="ru-RU" sz="1400" dirty="0">
              <a:solidFill>
                <a:schemeClr val="bg1"/>
              </a:solidFill>
              <a:latin typeface="TT Firs Neue" panose="02000503030000020004" pitchFamily="50" charset="-52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155FABD-5C28-4E27-9137-30F699A0F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6404463" y="1787407"/>
            <a:ext cx="655442" cy="4880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2025404-6131-4363-A4D2-BCDC4E1AE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9329346" y="1787407"/>
            <a:ext cx="529932" cy="6275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93D3A70-3C09-4188-9C05-EC5643C5E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3479580" y="1725698"/>
            <a:ext cx="786023" cy="55782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69AD37C-0189-4B57-A38A-C37053207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554697" y="1725697"/>
            <a:ext cx="850951" cy="558000"/>
          </a:xfrm>
          <a:prstGeom prst="rect">
            <a:avLst/>
          </a:prstGeom>
        </p:spPr>
      </p:pic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EF86FE64-6FEA-415E-9DA8-DEA4AB1E4D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8830" y="6426327"/>
            <a:ext cx="342969" cy="153888"/>
          </a:xfrm>
        </p:spPr>
        <p:txBody>
          <a:bodyPr/>
          <a:lstStyle/>
          <a:p>
            <a:fld id="{BC1A868E-D3B8-9840-A7B6-A7FDB00232B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197516"/>
      </p:ext>
    </p:extLst>
  </p:cSld>
  <p:clrMapOvr>
    <a:masterClrMapping/>
  </p:clrMapOvr>
</p:sld>
</file>

<file path=ppt/theme/theme1.xml><?xml version="1.0" encoding="utf-8"?>
<a:theme xmlns:a="http://schemas.openxmlformats.org/drawingml/2006/main" name="RUS_Template_Inno">
  <a:themeElements>
    <a:clrScheme name="нота 300823">
      <a:dk1>
        <a:srgbClr val="0D0D0D"/>
      </a:dk1>
      <a:lt1>
        <a:srgbClr val="FFFFFF"/>
      </a:lt1>
      <a:dk2>
        <a:srgbClr val="091C5E"/>
      </a:dk2>
      <a:lt2>
        <a:srgbClr val="BFC7D4"/>
      </a:lt2>
      <a:accent1>
        <a:srgbClr val="2067DD"/>
      </a:accent1>
      <a:accent2>
        <a:srgbClr val="90BAFF"/>
      </a:accent2>
      <a:accent3>
        <a:srgbClr val="9933FF"/>
      </a:accent3>
      <a:accent4>
        <a:srgbClr val="2CADFE"/>
      </a:accent4>
      <a:accent5>
        <a:srgbClr val="11DFEF"/>
      </a:accent5>
      <a:accent6>
        <a:srgbClr val="999FAA"/>
      </a:accent6>
      <a:hlink>
        <a:srgbClr val="2067DD"/>
      </a:hlink>
      <a:folHlink>
        <a:srgbClr val="0D0D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08000" tIns="108000" rIns="108000" bIns="108000" rtlCol="0" anchor="t">
        <a:noAutofit/>
      </a:bodyPr>
      <a:lstStyle>
        <a:defPPr algn="l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110000"/>
          </a:lnSpc>
          <a:spcAft>
            <a:spcPts val="600"/>
          </a:spcAft>
          <a:defRPr sz="1600" kern="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S_Template_Inno" id="{E5367636-72FE-3247-837A-FF827C146041}" vid="{8AE46234-0136-634B-A662-9DFFB403DD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6D1A775824FF045970BA77A41AFE78B" ma:contentTypeVersion="9" ma:contentTypeDescription="Создание документа." ma:contentTypeScope="" ma:versionID="97287a2fcf7fe2a2670cac6d2f48b0d4">
  <xsd:schema xmlns:xsd="http://www.w3.org/2001/XMLSchema" xmlns:xs="http://www.w3.org/2001/XMLSchema" xmlns:p="http://schemas.microsoft.com/office/2006/metadata/properties" xmlns:ns3="c6799c88-997b-489e-9b58-08307d2550ac" targetNamespace="http://schemas.microsoft.com/office/2006/metadata/properties" ma:root="true" ma:fieldsID="03d369b08df2c5edd6779debd17611f5" ns3:_="">
    <xsd:import namespace="c6799c88-997b-489e-9b58-08307d2550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99c88-997b-489e-9b58-08307d255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BA34B3-86E8-4674-B66B-97F999092D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F71A25-B662-4996-A0AA-2B33EF12579B}">
  <ds:schemaRefs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c6799c88-997b-489e-9b58-08307d2550a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261DC70-618A-4E48-A5D2-F5FF24EE3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99c88-997b-489e-9b58-08307d255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</TotalTime>
  <Words>1836</Words>
  <Application>Microsoft Office PowerPoint</Application>
  <PresentationFormat>Широкоэкранный</PresentationFormat>
  <Paragraphs>260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ALS Hauss</vt:lpstr>
      <vt:lpstr>ALS Hauss Regular</vt:lpstr>
      <vt:lpstr>Arial</vt:lpstr>
      <vt:lpstr>Arial Nova Light</vt:lpstr>
      <vt:lpstr>Calibri</vt:lpstr>
      <vt:lpstr>Courier New</vt:lpstr>
      <vt:lpstr>Poppins</vt:lpstr>
      <vt:lpstr>TT Firs Neue</vt:lpstr>
      <vt:lpstr>TT Firs Neue DemiBold</vt:lpstr>
      <vt:lpstr>Verdana</vt:lpstr>
      <vt:lpstr>RUS_Template_Inno</vt:lpstr>
      <vt:lpstr>Worksheet</vt:lpstr>
      <vt:lpstr>Правила совместных маркетинговых фондов ФГ23 </vt:lpstr>
      <vt:lpstr>Содержание</vt:lpstr>
      <vt:lpstr>Определение Маркетинговых фондов</vt:lpstr>
      <vt:lpstr>собственный продуктовый портфель. Основные приоритеты ФГ23 </vt:lpstr>
      <vt:lpstr>Типы PR &amp; маркетинговых активностей с партнерами</vt:lpstr>
      <vt:lpstr>Стандартный процесс планирования  и получения компенсации от ВЕНДОРА НОТА</vt:lpstr>
      <vt:lpstr>Шаги планирования  и проведения активностей в формате обсуждения </vt:lpstr>
      <vt:lpstr>РЕГИСТРАЦИЯ СДЕЛКИ — защита инвестиций партнера в ФГ23</vt:lpstr>
      <vt:lpstr>Предварительные условия  для использования МАРКЕТИНГОВОГО бюджета в ФГ24 для партнеров</vt:lpstr>
      <vt:lpstr>Форма заявки на бюджет  и сроки подачи</vt:lpstr>
      <vt:lpstr>Процесс подтверждения заявок партнеров на сумму свыше  500 000 тысяч рублей</vt:lpstr>
      <vt:lpstr>Обязательные требования для проведения совместных мероприятия</vt:lpstr>
      <vt:lpstr>Процесс отработки лидов после мероприятия (follow-up)</vt:lpstr>
      <vt:lpstr>Требования к отчету</vt:lpstr>
      <vt:lpstr>ФОРМА РЕГИСТРАЦИИ СДЕЛКИ </vt:lpstr>
      <vt:lpstr>Маркетинговые ресурсы для Партнеров</vt:lpstr>
      <vt:lpstr>Контакты в партнерском отделе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Иннотех</dc:title>
  <dc:creator>Антон Приходько</dc:creator>
  <cp:lastModifiedBy>Абрамова Екатерина Сергеевна</cp:lastModifiedBy>
  <cp:revision>242</cp:revision>
  <dcterms:created xsi:type="dcterms:W3CDTF">2022-01-14T15:36:39Z</dcterms:created>
  <dcterms:modified xsi:type="dcterms:W3CDTF">2023-11-14T19:06:20Z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0x010100A6D1A775824FF045970BA77A41AFE78B</vt:lpwstr>
  </property>
</Properties>
</file>